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68" r:id="rId4"/>
    <p:sldId id="258" r:id="rId5"/>
    <p:sldId id="269" r:id="rId6"/>
    <p:sldId id="263" r:id="rId7"/>
    <p:sldId id="271" r:id="rId8"/>
    <p:sldId id="259" r:id="rId9"/>
    <p:sldId id="272" r:id="rId10"/>
    <p:sldId id="266" r:id="rId11"/>
    <p:sldId id="273" r:id="rId12"/>
    <p:sldId id="260" r:id="rId13"/>
    <p:sldId id="276" r:id="rId14"/>
    <p:sldId id="274" r:id="rId15"/>
    <p:sldId id="267" r:id="rId16"/>
    <p:sldId id="275" r:id="rId17"/>
    <p:sldId id="261" r:id="rId18"/>
    <p:sldId id="262" r:id="rId19"/>
    <p:sldId id="264" r:id="rId20"/>
    <p:sldId id="265" r:id="rId21"/>
    <p:sldId id="279" r:id="rId22"/>
    <p:sldId id="280" r:id="rId23"/>
    <p:sldId id="277" r:id="rId24"/>
    <p:sldId id="278" r:id="rId25"/>
  </p:sldIdLst>
  <p:sldSz cx="12192000" cy="6858000"/>
  <p:notesSz cx="6858000" cy="9144000"/>
  <p:defaultTextStyle>
    <a:defPPr>
      <a:defRPr lang="es-ES_trad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752" userDrawn="1">
          <p15:clr>
            <a:srgbClr val="A4A3A4"/>
          </p15:clr>
        </p15:guide>
        <p15:guide id="2" pos="3409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8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F0A2701-FD3F-4D40-A85E-E8FF851CB377}" v="83" dt="2020-06-12T08:40:05.71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488"/>
    <p:restoredTop sz="94714"/>
  </p:normalViewPr>
  <p:slideViewPr>
    <p:cSldViewPr snapToGrid="0" snapToObjects="1" showGuides="1">
      <p:cViewPr>
        <p:scale>
          <a:sx n="94" d="100"/>
          <a:sy n="94" d="100"/>
        </p:scale>
        <p:origin x="3112" y="1312"/>
      </p:cViewPr>
      <p:guideLst>
        <p:guide orient="horz" pos="1752"/>
        <p:guide pos="3409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Relationship Id="rId30" Type="http://schemas.microsoft.com/office/2015/10/relationships/revisionInfo" Target="revisionInfo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_tradnl"/>
              <a:t>Haga clic para modificar el estilo de título del patrón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_tradnl"/>
              <a:t>Haga clic para modificar el estilo de subtítulo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27F19D-E7F6-5543-AAE5-BFC2EC0084D2}" type="datetimeFigureOut">
              <a:rPr lang="es-ES_tradnl" smtClean="0"/>
              <a:t>12/06/2020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D5481D-6173-4E46-A757-D2DE3139363D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1404459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Haga clic para modificar el estilo de título del patrón</a:t>
            </a:r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/>
              <a:t>Haga clic para modificar los estilos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27F19D-E7F6-5543-AAE5-BFC2EC0084D2}" type="datetimeFigureOut">
              <a:rPr lang="es-ES_tradnl" smtClean="0"/>
              <a:t>12/06/2020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D5481D-6173-4E46-A757-D2DE3139363D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7833598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_tradnl"/>
              <a:t>Haga clic para modificar el estilo de título del patrón</a:t>
            </a:r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_tradnl"/>
              <a:t>Haga clic para modificar los estilos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27F19D-E7F6-5543-AAE5-BFC2EC0084D2}" type="datetimeFigureOut">
              <a:rPr lang="es-ES_tradnl" smtClean="0"/>
              <a:t>12/06/2020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D5481D-6173-4E46-A757-D2DE3139363D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4997881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/>
              <a:t>Haga clic para modificar los estilos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27F19D-E7F6-5543-AAE5-BFC2EC0084D2}" type="datetimeFigureOut">
              <a:rPr lang="es-ES_tradnl" smtClean="0"/>
              <a:t>12/06/2020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D5481D-6173-4E46-A757-D2DE3139363D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1839019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_tradnl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/>
              <a:t>Haga clic para modificar los estilos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27F19D-E7F6-5543-AAE5-BFC2EC0084D2}" type="datetimeFigureOut">
              <a:rPr lang="es-ES_tradnl" smtClean="0"/>
              <a:t>12/06/2020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D5481D-6173-4E46-A757-D2DE3139363D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4037312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_tradnl"/>
              <a:t>Haga clic para modificar los estilos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_tradnl"/>
              <a:t>Haga clic para modificar los estilos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27F19D-E7F6-5543-AAE5-BFC2EC0084D2}" type="datetimeFigureOut">
              <a:rPr lang="es-ES_tradnl" smtClean="0"/>
              <a:t>12/06/2020</a:t>
            </a:fld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D5481D-6173-4E46-A757-D2DE3139363D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557391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_tradnl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Haga clic para modificar los estilos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_tradnl"/>
              <a:t>Haga clic para modificar los estilos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Haga clic para modificar los estilos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_tradnl"/>
              <a:t>Haga clic para modificar los estilos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27F19D-E7F6-5543-AAE5-BFC2EC0084D2}" type="datetimeFigureOut">
              <a:rPr lang="es-ES_tradnl" smtClean="0"/>
              <a:t>12/06/2020</a:t>
            </a:fld>
            <a:endParaRPr lang="es-ES_tradnl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D5481D-6173-4E46-A757-D2DE3139363D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0938559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Haga clic para modificar el estilo de título del patrón</a:t>
            </a:r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27F19D-E7F6-5543-AAE5-BFC2EC0084D2}" type="datetimeFigureOut">
              <a:rPr lang="es-ES_tradnl" smtClean="0"/>
              <a:t>12/06/2020</a:t>
            </a:fld>
            <a:endParaRPr lang="es-ES_tradnl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D5481D-6173-4E46-A757-D2DE3139363D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9762778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27F19D-E7F6-5543-AAE5-BFC2EC0084D2}" type="datetimeFigureOut">
              <a:rPr lang="es-ES_tradnl" smtClean="0"/>
              <a:t>12/06/2020</a:t>
            </a:fld>
            <a:endParaRPr lang="es-ES_tradnl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D5481D-6173-4E46-A757-D2DE3139363D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723744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_tradnl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/>
              <a:t>Haga clic para modificar los estilos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_tradnl"/>
              <a:t>Haga clic para modificar los estilos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27F19D-E7F6-5543-AAE5-BFC2EC0084D2}" type="datetimeFigureOut">
              <a:rPr lang="es-ES_tradnl" smtClean="0"/>
              <a:t>12/06/2020</a:t>
            </a:fld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D5481D-6173-4E46-A757-D2DE3139363D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419413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_tradnl"/>
              <a:t>Haga clic para modificar el estilo de título del patrón</a:t>
            </a:r>
          </a:p>
        </p:txBody>
      </p:sp>
      <p:sp>
        <p:nvSpPr>
          <p:cNvPr id="3" name="Marcador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_tradnl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_tradnl"/>
              <a:t>Haga clic para modificar los estilos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27F19D-E7F6-5543-AAE5-BFC2EC0084D2}" type="datetimeFigureOut">
              <a:rPr lang="es-ES_tradnl" smtClean="0"/>
              <a:t>12/06/2020</a:t>
            </a:fld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D5481D-6173-4E46-A757-D2DE3139363D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9013708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_tradnl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/>
              <a:t>Haga clic para modificar los estilos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27F19D-E7F6-5543-AAE5-BFC2EC0084D2}" type="datetimeFigureOut">
              <a:rPr lang="es-ES_tradnl" smtClean="0"/>
              <a:t>12/06/2020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D5481D-6173-4E46-A757-D2DE3139363D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1116472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_trad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iff"/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tiff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tif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tiff"/><Relationship Id="rId4" Type="http://schemas.openxmlformats.org/officeDocument/2006/relationships/image" Target="../media/image30.tif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tiff"/><Relationship Id="rId2" Type="http://schemas.openxmlformats.org/officeDocument/2006/relationships/image" Target="../media/image32.tif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34.tif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tiff"/><Relationship Id="rId2" Type="http://schemas.openxmlformats.org/officeDocument/2006/relationships/image" Target="../media/image35.tif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37.tif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9.png"/><Relationship Id="rId4" Type="http://schemas.openxmlformats.org/officeDocument/2006/relationships/image" Target="../media/image2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6"/>
          <a:stretch/>
        </p:blipFill>
        <p:spPr>
          <a:xfrm>
            <a:off x="-228600" y="0"/>
            <a:ext cx="12420600" cy="6876000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0" y="-62895"/>
            <a:ext cx="12192000" cy="6948000"/>
          </a:xfrm>
          <a:prstGeom prst="rect">
            <a:avLst/>
          </a:prstGeom>
          <a:solidFill>
            <a:srgbClr val="FF9800">
              <a:alpha val="9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2676378" y="2507727"/>
            <a:ext cx="6839243" cy="2387600"/>
          </a:xfrm>
        </p:spPr>
        <p:txBody>
          <a:bodyPr>
            <a:normAutofit/>
          </a:bodyPr>
          <a:lstStyle/>
          <a:p>
            <a:r>
              <a:rPr lang="es-ES_tradnl" sz="3200" b="1" dirty="0" err="1">
                <a:solidFill>
                  <a:schemeClr val="bg1"/>
                </a:solidFill>
                <a:latin typeface="Exo 2" charset="0"/>
                <a:ea typeface="Exo 2" charset="0"/>
                <a:cs typeface="Exo 2" charset="0"/>
              </a:rPr>
              <a:t>Towards</a:t>
            </a:r>
            <a:r>
              <a:rPr lang="es-ES_tradnl" sz="3200" b="1" dirty="0">
                <a:solidFill>
                  <a:schemeClr val="bg1"/>
                </a:solidFill>
                <a:latin typeface="Exo 2" charset="0"/>
                <a:ea typeface="Exo 2" charset="0"/>
                <a:cs typeface="Exo 2" charset="0"/>
              </a:rPr>
              <a:t> </a:t>
            </a:r>
            <a:r>
              <a:rPr lang="es-ES_tradnl" sz="3200" b="1" dirty="0" err="1">
                <a:solidFill>
                  <a:schemeClr val="bg1"/>
                </a:solidFill>
                <a:latin typeface="Exo 2" charset="0"/>
                <a:ea typeface="Exo 2" charset="0"/>
                <a:cs typeface="Exo 2" charset="0"/>
              </a:rPr>
              <a:t>an</a:t>
            </a:r>
            <a:r>
              <a:rPr lang="es-ES_tradnl" sz="3200" b="1" dirty="0">
                <a:solidFill>
                  <a:schemeClr val="bg1"/>
                </a:solidFill>
                <a:latin typeface="Exo 2" charset="0"/>
                <a:ea typeface="Exo 2" charset="0"/>
                <a:cs typeface="Exo 2" charset="0"/>
              </a:rPr>
              <a:t> </a:t>
            </a:r>
            <a:r>
              <a:rPr lang="es-ES_tradnl" sz="3200" b="1" dirty="0" err="1">
                <a:solidFill>
                  <a:schemeClr val="bg1"/>
                </a:solidFill>
                <a:latin typeface="Exo 2" charset="0"/>
                <a:ea typeface="Exo 2" charset="0"/>
                <a:cs typeface="Exo 2" charset="0"/>
              </a:rPr>
              <a:t>innovative</a:t>
            </a:r>
            <a:r>
              <a:rPr lang="es-ES_tradnl" sz="3200" b="1" dirty="0">
                <a:solidFill>
                  <a:schemeClr val="bg1"/>
                </a:solidFill>
                <a:latin typeface="Exo 2" charset="0"/>
                <a:ea typeface="Exo 2" charset="0"/>
                <a:cs typeface="Exo 2" charset="0"/>
              </a:rPr>
              <a:t> and </a:t>
            </a:r>
            <a:r>
              <a:rPr lang="es-ES_tradnl" sz="3200" b="1" dirty="0" err="1">
                <a:solidFill>
                  <a:schemeClr val="bg1"/>
                </a:solidFill>
                <a:latin typeface="Exo 2" charset="0"/>
                <a:ea typeface="Exo 2" charset="0"/>
                <a:cs typeface="Exo 2" charset="0"/>
              </a:rPr>
              <a:t>collaborative</a:t>
            </a:r>
            <a:r>
              <a:rPr lang="es-ES_tradnl" sz="3200" b="1" dirty="0">
                <a:solidFill>
                  <a:schemeClr val="bg1"/>
                </a:solidFill>
                <a:latin typeface="Exo 2" charset="0"/>
                <a:ea typeface="Exo 2" charset="0"/>
                <a:cs typeface="Exo 2" charset="0"/>
              </a:rPr>
              <a:t> </a:t>
            </a:r>
            <a:r>
              <a:rPr lang="es-ES_tradnl" sz="3200" b="1" dirty="0" err="1">
                <a:solidFill>
                  <a:schemeClr val="bg1"/>
                </a:solidFill>
                <a:latin typeface="Exo 2" charset="0"/>
                <a:ea typeface="Exo 2" charset="0"/>
                <a:cs typeface="Exo 2" charset="0"/>
              </a:rPr>
              <a:t>refurbishment</a:t>
            </a:r>
            <a:r>
              <a:rPr lang="es-ES_tradnl" sz="3200" b="1" dirty="0">
                <a:solidFill>
                  <a:schemeClr val="bg1"/>
                </a:solidFill>
                <a:latin typeface="Exo 2" charset="0"/>
                <a:ea typeface="Exo 2" charset="0"/>
                <a:cs typeface="Exo 2" charset="0"/>
              </a:rPr>
              <a:t> </a:t>
            </a:r>
            <a:r>
              <a:rPr lang="es-ES_tradnl" sz="3200" b="1" dirty="0" err="1">
                <a:solidFill>
                  <a:schemeClr val="bg1"/>
                </a:solidFill>
                <a:latin typeface="Exo 2" charset="0"/>
                <a:ea typeface="Exo 2" charset="0"/>
                <a:cs typeface="Exo 2" charset="0"/>
              </a:rPr>
              <a:t>ecosystem</a:t>
            </a:r>
            <a:r>
              <a:rPr lang="es-ES_tradnl" sz="3200" b="1" dirty="0">
                <a:solidFill>
                  <a:schemeClr val="bg1"/>
                </a:solidFill>
                <a:latin typeface="Exo 2" charset="0"/>
                <a:ea typeface="Exo 2" charset="0"/>
                <a:cs typeface="Exo 2" charset="0"/>
              </a:rPr>
              <a:t> </a:t>
            </a:r>
            <a:r>
              <a:rPr lang="es-ES_tradnl" sz="3200" b="1" dirty="0" err="1">
                <a:solidFill>
                  <a:schemeClr val="bg1"/>
                </a:solidFill>
                <a:latin typeface="Exo 2" charset="0"/>
                <a:ea typeface="Exo 2" charset="0"/>
                <a:cs typeface="Exo 2" charset="0"/>
              </a:rPr>
              <a:t>for</a:t>
            </a:r>
            <a:r>
              <a:rPr lang="es-ES_tradnl" sz="3200" b="1" dirty="0">
                <a:solidFill>
                  <a:schemeClr val="bg1"/>
                </a:solidFill>
                <a:latin typeface="Exo 2" charset="0"/>
                <a:ea typeface="Exo 2" charset="0"/>
                <a:cs typeface="Exo 2" charset="0"/>
              </a:rPr>
              <a:t> </a:t>
            </a:r>
            <a:r>
              <a:rPr lang="es-ES_tradnl" sz="3200" b="1" dirty="0" err="1">
                <a:solidFill>
                  <a:schemeClr val="bg1"/>
                </a:solidFill>
                <a:latin typeface="Exo 2" charset="0"/>
                <a:ea typeface="Exo 2" charset="0"/>
                <a:cs typeface="Exo 2" charset="0"/>
              </a:rPr>
              <a:t>Europe</a:t>
            </a:r>
            <a:r>
              <a:rPr lang="es-ES_tradnl" sz="3200" b="1" dirty="0">
                <a:solidFill>
                  <a:schemeClr val="bg1"/>
                </a:solidFill>
                <a:latin typeface="Exo 2" charset="0"/>
                <a:ea typeface="Exo 2" charset="0"/>
                <a:cs typeface="Exo 2" charset="0"/>
              </a:rPr>
              <a:t> </a:t>
            </a:r>
            <a:br>
              <a:rPr lang="es-ES_tradnl" sz="3600" dirty="0">
                <a:latin typeface="Exo 2" charset="0"/>
                <a:ea typeface="Exo 2" charset="0"/>
                <a:cs typeface="Exo 2" charset="0"/>
              </a:rPr>
            </a:br>
            <a:endParaRPr lang="es-ES_tradnl" sz="3600" dirty="0">
              <a:latin typeface="Exo 2" charset="0"/>
              <a:ea typeface="Exo 2" charset="0"/>
              <a:cs typeface="Exo 2" charset="0"/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483977" y="5591627"/>
            <a:ext cx="260520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_tradnl" dirty="0" err="1">
                <a:solidFill>
                  <a:srgbClr val="FFFFFF"/>
                </a:solidFill>
                <a:latin typeface="Exo 2" charset="0"/>
                <a:ea typeface="Exo 2" charset="0"/>
                <a:cs typeface="Exo 2" charset="0"/>
              </a:rPr>
              <a:t>Name</a:t>
            </a:r>
            <a:r>
              <a:rPr lang="es-ES_tradnl" dirty="0">
                <a:solidFill>
                  <a:srgbClr val="FFFFFF"/>
                </a:solidFill>
                <a:latin typeface="Exo 2" charset="0"/>
                <a:ea typeface="Exo 2" charset="0"/>
                <a:cs typeface="Exo 2" charset="0"/>
              </a:rPr>
              <a:t> of </a:t>
            </a:r>
            <a:r>
              <a:rPr lang="es-ES_tradnl" dirty="0" err="1">
                <a:solidFill>
                  <a:srgbClr val="FFFFFF"/>
                </a:solidFill>
                <a:latin typeface="Exo 2" charset="0"/>
                <a:ea typeface="Exo 2" charset="0"/>
                <a:cs typeface="Exo 2" charset="0"/>
              </a:rPr>
              <a:t>the</a:t>
            </a:r>
            <a:r>
              <a:rPr lang="es-ES_tradnl" dirty="0">
                <a:solidFill>
                  <a:srgbClr val="FFFFFF"/>
                </a:solidFill>
                <a:latin typeface="Exo 2" charset="0"/>
                <a:ea typeface="Exo 2" charset="0"/>
                <a:cs typeface="Exo 2" charset="0"/>
              </a:rPr>
              <a:t> </a:t>
            </a:r>
            <a:r>
              <a:rPr lang="es-ES_tradnl" dirty="0" err="1">
                <a:solidFill>
                  <a:srgbClr val="FFFFFF"/>
                </a:solidFill>
                <a:latin typeface="Exo 2" charset="0"/>
                <a:ea typeface="Exo 2" charset="0"/>
                <a:cs typeface="Exo 2" charset="0"/>
              </a:rPr>
              <a:t>presenter</a:t>
            </a:r>
            <a:r>
              <a:rPr lang="es-ES_tradnl" dirty="0">
                <a:solidFill>
                  <a:srgbClr val="FFFFFF"/>
                </a:solidFill>
                <a:latin typeface="Exo 2" charset="0"/>
                <a:ea typeface="Exo 2" charset="0"/>
                <a:cs typeface="Exo 2" charset="0"/>
              </a:rPr>
              <a:t>:</a:t>
            </a:r>
          </a:p>
          <a:p>
            <a:r>
              <a:rPr lang="es-ES_tradnl" dirty="0" err="1">
                <a:solidFill>
                  <a:srgbClr val="FFFFFF"/>
                </a:solidFill>
                <a:latin typeface="Exo 2" charset="0"/>
                <a:ea typeface="Exo 2" charset="0"/>
                <a:cs typeface="Exo 2" charset="0"/>
              </a:rPr>
              <a:t>Organisation</a:t>
            </a:r>
            <a:r>
              <a:rPr lang="es-ES_tradnl" dirty="0">
                <a:solidFill>
                  <a:srgbClr val="FFFFFF"/>
                </a:solidFill>
                <a:latin typeface="Exo 2" charset="0"/>
                <a:ea typeface="Exo 2" charset="0"/>
                <a:cs typeface="Exo 2" charset="0"/>
              </a:rPr>
              <a:t>: </a:t>
            </a:r>
            <a:endParaRPr lang="es-ES_tradnl" dirty="0">
              <a:latin typeface="Exo 2" charset="0"/>
              <a:ea typeface="Exo 2" charset="0"/>
              <a:cs typeface="Exo 2" charset="0"/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88966" y="1111400"/>
            <a:ext cx="2115056" cy="1060080"/>
          </a:xfrm>
          <a:prstGeom prst="rect">
            <a:avLst/>
          </a:prstGeom>
        </p:spPr>
      </p:pic>
      <p:sp>
        <p:nvSpPr>
          <p:cNvPr id="9" name="Rectángulo 8"/>
          <p:cNvSpPr/>
          <p:nvPr/>
        </p:nvSpPr>
        <p:spPr>
          <a:xfrm>
            <a:off x="6858000" y="986118"/>
            <a:ext cx="1873624" cy="131781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0" name="Rectángulo 9"/>
          <p:cNvSpPr/>
          <p:nvPr/>
        </p:nvSpPr>
        <p:spPr>
          <a:xfrm>
            <a:off x="7447601" y="1456774"/>
            <a:ext cx="6944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_tradnl" dirty="0">
                <a:solidFill>
                  <a:srgbClr val="FFFFFF"/>
                </a:solidFill>
                <a:latin typeface="Exo 2" charset="0"/>
                <a:ea typeface="Exo 2" charset="0"/>
                <a:cs typeface="Exo 2" charset="0"/>
              </a:rPr>
              <a:t>Logo</a:t>
            </a:r>
            <a:endParaRPr lang="es-ES_tradnl" dirty="0">
              <a:latin typeface="Exo 2" charset="0"/>
              <a:ea typeface="Exo 2" charset="0"/>
              <a:cs typeface="Exo 2" charset="0"/>
            </a:endParaRPr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33057" y="5591627"/>
            <a:ext cx="881738" cy="588074"/>
          </a:xfrm>
          <a:prstGeom prst="rect">
            <a:avLst/>
          </a:prstGeom>
        </p:spPr>
      </p:pic>
      <p:sp>
        <p:nvSpPr>
          <p:cNvPr id="12" name="Rectángulo 11"/>
          <p:cNvSpPr/>
          <p:nvPr/>
        </p:nvSpPr>
        <p:spPr>
          <a:xfrm>
            <a:off x="9078799" y="5500943"/>
            <a:ext cx="273668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1100" dirty="0" err="1">
                <a:solidFill>
                  <a:srgbClr val="FFFFFF"/>
                </a:solidFill>
                <a:latin typeface="Exo2" charset="0"/>
              </a:rPr>
              <a:t>This</a:t>
            </a:r>
            <a:r>
              <a:rPr lang="es-ES_tradnl" sz="1100" dirty="0">
                <a:solidFill>
                  <a:srgbClr val="FFFFFF"/>
                </a:solidFill>
                <a:latin typeface="Exo2" charset="0"/>
              </a:rPr>
              <a:t> </a:t>
            </a:r>
            <a:r>
              <a:rPr lang="es-ES_tradnl" sz="1100" dirty="0" err="1">
                <a:solidFill>
                  <a:srgbClr val="FFFFFF"/>
                </a:solidFill>
                <a:latin typeface="Exo2" charset="0"/>
              </a:rPr>
              <a:t>project</a:t>
            </a:r>
            <a:r>
              <a:rPr lang="es-ES_tradnl" sz="1100" dirty="0">
                <a:solidFill>
                  <a:srgbClr val="FFFFFF"/>
                </a:solidFill>
                <a:latin typeface="Exo2" charset="0"/>
              </a:rPr>
              <a:t> has </a:t>
            </a:r>
            <a:r>
              <a:rPr lang="es-ES_tradnl" sz="1100" dirty="0" err="1">
                <a:solidFill>
                  <a:srgbClr val="FFFFFF"/>
                </a:solidFill>
                <a:latin typeface="Exo2" charset="0"/>
              </a:rPr>
              <a:t>received</a:t>
            </a:r>
            <a:r>
              <a:rPr lang="es-ES_tradnl" sz="1100" dirty="0">
                <a:solidFill>
                  <a:srgbClr val="FFFFFF"/>
                </a:solidFill>
                <a:latin typeface="Exo2" charset="0"/>
              </a:rPr>
              <a:t> </a:t>
            </a:r>
            <a:r>
              <a:rPr lang="es-ES_tradnl" sz="1100" dirty="0" err="1">
                <a:solidFill>
                  <a:srgbClr val="FFFFFF"/>
                </a:solidFill>
                <a:latin typeface="Exo2" charset="0"/>
              </a:rPr>
              <a:t>funding</a:t>
            </a:r>
            <a:r>
              <a:rPr lang="es-ES_tradnl" sz="1100" dirty="0">
                <a:solidFill>
                  <a:srgbClr val="FFFFFF"/>
                </a:solidFill>
                <a:latin typeface="Exo2" charset="0"/>
              </a:rPr>
              <a:t> </a:t>
            </a:r>
            <a:r>
              <a:rPr lang="es-ES_tradnl" sz="1100" dirty="0" err="1">
                <a:solidFill>
                  <a:srgbClr val="FFFFFF"/>
                </a:solidFill>
                <a:latin typeface="Exo2" charset="0"/>
              </a:rPr>
              <a:t>from</a:t>
            </a:r>
            <a:r>
              <a:rPr lang="es-ES_tradnl" sz="1100" dirty="0">
                <a:solidFill>
                  <a:srgbClr val="FFFFFF"/>
                </a:solidFill>
                <a:latin typeface="Exo2" charset="0"/>
              </a:rPr>
              <a:t> </a:t>
            </a:r>
            <a:r>
              <a:rPr lang="es-ES_tradnl" sz="1100" dirty="0" err="1">
                <a:solidFill>
                  <a:srgbClr val="FFFFFF"/>
                </a:solidFill>
                <a:latin typeface="Exo2" charset="0"/>
              </a:rPr>
              <a:t>the</a:t>
            </a:r>
            <a:r>
              <a:rPr lang="es-ES_tradnl" sz="1100" dirty="0">
                <a:solidFill>
                  <a:srgbClr val="FFFFFF"/>
                </a:solidFill>
                <a:latin typeface="Exo2" charset="0"/>
              </a:rPr>
              <a:t> </a:t>
            </a:r>
            <a:r>
              <a:rPr lang="es-ES_tradnl" sz="1100" dirty="0" err="1">
                <a:solidFill>
                  <a:srgbClr val="FFFFFF"/>
                </a:solidFill>
                <a:latin typeface="Exo2" charset="0"/>
              </a:rPr>
              <a:t>European</a:t>
            </a:r>
            <a:r>
              <a:rPr lang="es-ES_tradnl" sz="1100" dirty="0">
                <a:solidFill>
                  <a:srgbClr val="FFFFFF"/>
                </a:solidFill>
                <a:latin typeface="Exo2" charset="0"/>
              </a:rPr>
              <a:t> </a:t>
            </a:r>
            <a:r>
              <a:rPr lang="es-ES_tradnl" sz="1100" dirty="0" err="1">
                <a:solidFill>
                  <a:srgbClr val="FFFFFF"/>
                </a:solidFill>
                <a:latin typeface="Exo2" charset="0"/>
              </a:rPr>
              <a:t>Union’s</a:t>
            </a:r>
            <a:r>
              <a:rPr lang="es-ES_tradnl" sz="1100" dirty="0">
                <a:solidFill>
                  <a:srgbClr val="FFFFFF"/>
                </a:solidFill>
                <a:latin typeface="Exo2" charset="0"/>
              </a:rPr>
              <a:t> </a:t>
            </a:r>
            <a:r>
              <a:rPr lang="es-ES_tradnl" sz="1100" dirty="0" err="1">
                <a:solidFill>
                  <a:srgbClr val="FFFFFF"/>
                </a:solidFill>
                <a:latin typeface="Exo2" charset="0"/>
              </a:rPr>
              <a:t>Horizon</a:t>
            </a:r>
            <a:r>
              <a:rPr lang="es-ES_tradnl" sz="1100" dirty="0">
                <a:solidFill>
                  <a:srgbClr val="FFFFFF"/>
                </a:solidFill>
                <a:latin typeface="Exo2" charset="0"/>
              </a:rPr>
              <a:t> 2020 </a:t>
            </a:r>
            <a:r>
              <a:rPr lang="es-ES_tradnl" sz="1100" dirty="0" err="1">
                <a:solidFill>
                  <a:srgbClr val="FFFFFF"/>
                </a:solidFill>
                <a:latin typeface="Exo2" charset="0"/>
              </a:rPr>
              <a:t>research</a:t>
            </a:r>
            <a:r>
              <a:rPr lang="es-ES_tradnl" sz="1100" dirty="0">
                <a:solidFill>
                  <a:srgbClr val="FFFFFF"/>
                </a:solidFill>
                <a:latin typeface="Exo2" charset="0"/>
              </a:rPr>
              <a:t> and </a:t>
            </a:r>
            <a:r>
              <a:rPr lang="es-ES_tradnl" sz="1100" dirty="0" err="1">
                <a:solidFill>
                  <a:srgbClr val="FFFFFF"/>
                </a:solidFill>
                <a:latin typeface="Exo2" charset="0"/>
              </a:rPr>
              <a:t>innovation</a:t>
            </a:r>
            <a:r>
              <a:rPr lang="es-ES_tradnl" sz="1100" dirty="0">
                <a:solidFill>
                  <a:srgbClr val="FFFFFF"/>
                </a:solidFill>
                <a:latin typeface="Exo2" charset="0"/>
              </a:rPr>
              <a:t> </a:t>
            </a:r>
            <a:r>
              <a:rPr lang="es-ES_tradnl" sz="1100" dirty="0" err="1">
                <a:solidFill>
                  <a:srgbClr val="FFFFFF"/>
                </a:solidFill>
                <a:latin typeface="Exo2" charset="0"/>
              </a:rPr>
              <a:t>programme</a:t>
            </a:r>
            <a:r>
              <a:rPr lang="es-ES_tradnl" sz="1100" dirty="0">
                <a:solidFill>
                  <a:srgbClr val="FFFFFF"/>
                </a:solidFill>
                <a:latin typeface="Exo2" charset="0"/>
              </a:rPr>
              <a:t> </a:t>
            </a:r>
            <a:r>
              <a:rPr lang="es-ES_tradnl" sz="1100" dirty="0" err="1">
                <a:solidFill>
                  <a:srgbClr val="FFFFFF"/>
                </a:solidFill>
                <a:latin typeface="Exo2" charset="0"/>
              </a:rPr>
              <a:t>under</a:t>
            </a:r>
            <a:r>
              <a:rPr lang="es-ES_tradnl" sz="1100" dirty="0">
                <a:solidFill>
                  <a:srgbClr val="FFFFFF"/>
                </a:solidFill>
                <a:latin typeface="Exo2" charset="0"/>
              </a:rPr>
              <a:t> </a:t>
            </a:r>
            <a:r>
              <a:rPr lang="es-ES_tradnl" sz="1100" dirty="0" err="1">
                <a:solidFill>
                  <a:srgbClr val="FFFFFF"/>
                </a:solidFill>
                <a:latin typeface="Exo2" charset="0"/>
              </a:rPr>
              <a:t>grant</a:t>
            </a:r>
            <a:r>
              <a:rPr lang="es-ES_tradnl" sz="1100" dirty="0">
                <a:solidFill>
                  <a:srgbClr val="FFFFFF"/>
                </a:solidFill>
                <a:latin typeface="Exo2" charset="0"/>
              </a:rPr>
              <a:t> </a:t>
            </a:r>
            <a:r>
              <a:rPr lang="es-ES_tradnl" sz="1100" dirty="0" err="1">
                <a:solidFill>
                  <a:srgbClr val="FFFFFF"/>
                </a:solidFill>
                <a:latin typeface="Exo2" charset="0"/>
              </a:rPr>
              <a:t>agreement</a:t>
            </a:r>
            <a:r>
              <a:rPr lang="es-ES_tradnl" sz="1100" dirty="0">
                <a:solidFill>
                  <a:srgbClr val="FFFFFF"/>
                </a:solidFill>
                <a:latin typeface="Exo2" charset="0"/>
              </a:rPr>
              <a:t> 768623. </a:t>
            </a:r>
            <a:endParaRPr lang="es-ES_tradnl" sz="110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1315995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74766" y="5906140"/>
            <a:ext cx="1189806" cy="744361"/>
          </a:xfrm>
          <a:prstGeom prst="rect">
            <a:avLst/>
          </a:prstGeom>
        </p:spPr>
      </p:pic>
      <p:sp>
        <p:nvSpPr>
          <p:cNvPr id="12" name="Título 1"/>
          <p:cNvSpPr txBox="1">
            <a:spLocks/>
          </p:cNvSpPr>
          <p:nvPr/>
        </p:nvSpPr>
        <p:spPr>
          <a:xfrm>
            <a:off x="930082" y="765275"/>
            <a:ext cx="4601142" cy="84837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_tradnl" sz="2800" b="1" dirty="0">
                <a:latin typeface="Exo 2" charset="0"/>
                <a:ea typeface="Exo 2" charset="0"/>
                <a:cs typeface="Exo 2" charset="0"/>
              </a:rPr>
              <a:t>DEMO BUILDINGS SCENARIOS</a:t>
            </a:r>
          </a:p>
        </p:txBody>
      </p:sp>
      <p:cxnSp>
        <p:nvCxnSpPr>
          <p:cNvPr id="15" name="Conector recto 14"/>
          <p:cNvCxnSpPr/>
          <p:nvPr/>
        </p:nvCxnSpPr>
        <p:spPr>
          <a:xfrm flipV="1">
            <a:off x="1009677" y="1725348"/>
            <a:ext cx="595005" cy="6417"/>
          </a:xfrm>
          <a:prstGeom prst="line">
            <a:avLst/>
          </a:prstGeom>
          <a:ln w="19050">
            <a:solidFill>
              <a:srgbClr val="FF98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Imagen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700" y="2390460"/>
            <a:ext cx="2225351" cy="125444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11349" y="2390460"/>
            <a:ext cx="2718287" cy="1254440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2649" y="2474258"/>
            <a:ext cx="2876172" cy="1170641"/>
          </a:xfrm>
          <a:prstGeom prst="rect">
            <a:avLst/>
          </a:prstGeom>
        </p:spPr>
      </p:pic>
      <p:sp>
        <p:nvSpPr>
          <p:cNvPr id="9" name="Rectángulo 8"/>
          <p:cNvSpPr/>
          <p:nvPr/>
        </p:nvSpPr>
        <p:spPr>
          <a:xfrm>
            <a:off x="1075764" y="3882642"/>
            <a:ext cx="2680447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1400" b="1" dirty="0">
                <a:solidFill>
                  <a:srgbClr val="FF9800"/>
                </a:solidFill>
                <a:latin typeface="Exo2" charset="0"/>
              </a:rPr>
              <a:t>SINGLE-FAMILY BUILDING LOCATED IN MADRID (SPAIN</a:t>
            </a:r>
            <a:r>
              <a:rPr lang="es-ES_tradnl" sz="1400" b="1" dirty="0">
                <a:solidFill>
                  <a:srgbClr val="F29123"/>
                </a:solidFill>
                <a:latin typeface="Exo2" charset="0"/>
              </a:rPr>
              <a:t>)</a:t>
            </a:r>
          </a:p>
          <a:p>
            <a:r>
              <a:rPr lang="es-ES_tradnl" sz="1400" b="1" dirty="0">
                <a:solidFill>
                  <a:srgbClr val="F29123"/>
                </a:solidFill>
                <a:latin typeface="Exo2" charset="0"/>
              </a:rPr>
              <a:t> </a:t>
            </a:r>
            <a:endParaRPr lang="es-ES_tradnl" sz="1400" dirty="0"/>
          </a:p>
          <a:p>
            <a:r>
              <a:rPr lang="es-ES_tradnl" sz="1200" dirty="0" err="1">
                <a:latin typeface="Exo2" charset="0"/>
              </a:rPr>
              <a:t>The</a:t>
            </a:r>
            <a:r>
              <a:rPr lang="es-ES_tradnl" sz="1200" dirty="0">
                <a:latin typeface="Exo2" charset="0"/>
              </a:rPr>
              <a:t> </a:t>
            </a:r>
            <a:r>
              <a:rPr lang="es-ES_tradnl" sz="1200" dirty="0" err="1">
                <a:latin typeface="Exo2" charset="0"/>
              </a:rPr>
              <a:t>dwelling</a:t>
            </a:r>
            <a:r>
              <a:rPr lang="es-ES_tradnl" sz="1200" dirty="0">
                <a:latin typeface="Exo2" charset="0"/>
              </a:rPr>
              <a:t> </a:t>
            </a:r>
            <a:r>
              <a:rPr lang="es-ES_tradnl" sz="1200" dirty="0" err="1">
                <a:latin typeface="Exo2" charset="0"/>
              </a:rPr>
              <a:t>selected</a:t>
            </a:r>
            <a:r>
              <a:rPr lang="es-ES_tradnl" sz="1200" dirty="0">
                <a:latin typeface="Exo2" charset="0"/>
              </a:rPr>
              <a:t> </a:t>
            </a:r>
            <a:r>
              <a:rPr lang="es-ES_tradnl" sz="1200" dirty="0" err="1">
                <a:latin typeface="Exo2" charset="0"/>
              </a:rPr>
              <a:t>for</a:t>
            </a:r>
            <a:r>
              <a:rPr lang="es-ES_tradnl" sz="1200" dirty="0">
                <a:latin typeface="Exo2" charset="0"/>
              </a:rPr>
              <a:t> </a:t>
            </a:r>
            <a:r>
              <a:rPr lang="es-ES_tradnl" sz="1200" dirty="0" err="1">
                <a:latin typeface="Exo2" charset="0"/>
              </a:rPr>
              <a:t>the</a:t>
            </a:r>
            <a:r>
              <a:rPr lang="es-ES_tradnl" sz="1200" dirty="0">
                <a:latin typeface="Exo2" charset="0"/>
              </a:rPr>
              <a:t> </a:t>
            </a:r>
            <a:r>
              <a:rPr lang="es-ES_tradnl" sz="1200" dirty="0" err="1">
                <a:latin typeface="Exo2" charset="0"/>
              </a:rPr>
              <a:t>demonstration</a:t>
            </a:r>
            <a:r>
              <a:rPr lang="es-ES_tradnl" sz="1200" dirty="0">
                <a:latin typeface="Exo2" charset="0"/>
              </a:rPr>
              <a:t> </a:t>
            </a:r>
            <a:r>
              <a:rPr lang="es-ES_tradnl" sz="1200" dirty="0" err="1">
                <a:latin typeface="Exo2" charset="0"/>
              </a:rPr>
              <a:t>is</a:t>
            </a:r>
            <a:r>
              <a:rPr lang="es-ES_tradnl" sz="1200" dirty="0">
                <a:latin typeface="Exo2" charset="0"/>
              </a:rPr>
              <a:t> a </a:t>
            </a:r>
            <a:r>
              <a:rPr lang="es-ES_tradnl" sz="1200" dirty="0" err="1">
                <a:latin typeface="Exo2" charset="0"/>
              </a:rPr>
              <a:t>semi-detached</a:t>
            </a:r>
            <a:r>
              <a:rPr lang="es-ES_tradnl" sz="1200" dirty="0">
                <a:latin typeface="Exo2" charset="0"/>
              </a:rPr>
              <a:t> </a:t>
            </a:r>
            <a:r>
              <a:rPr lang="es-ES_tradnl" sz="1200" dirty="0" err="1">
                <a:latin typeface="Exo2" charset="0"/>
              </a:rPr>
              <a:t>house</a:t>
            </a:r>
            <a:r>
              <a:rPr lang="es-ES_tradnl" sz="1200" dirty="0">
                <a:latin typeface="Exo2" charset="0"/>
              </a:rPr>
              <a:t>, </a:t>
            </a:r>
            <a:r>
              <a:rPr lang="es-ES_tradnl" sz="1200" dirty="0" err="1">
                <a:latin typeface="Exo2" charset="0"/>
              </a:rPr>
              <a:t>representing</a:t>
            </a:r>
            <a:r>
              <a:rPr lang="es-ES_tradnl" sz="1200" dirty="0">
                <a:latin typeface="Exo2" charset="0"/>
              </a:rPr>
              <a:t> </a:t>
            </a:r>
            <a:r>
              <a:rPr lang="es-ES_tradnl" sz="1200" dirty="0" err="1">
                <a:latin typeface="Exo2" charset="0"/>
              </a:rPr>
              <a:t>typical</a:t>
            </a:r>
            <a:r>
              <a:rPr lang="es-ES_tradnl" sz="1200" dirty="0">
                <a:latin typeface="Exo2" charset="0"/>
              </a:rPr>
              <a:t> single familiar </a:t>
            </a:r>
            <a:r>
              <a:rPr lang="es-ES_tradnl" sz="1200" dirty="0" err="1">
                <a:latin typeface="Exo2" charset="0"/>
              </a:rPr>
              <a:t>dwellings</a:t>
            </a:r>
            <a:r>
              <a:rPr lang="es-ES_tradnl" sz="1200" dirty="0">
                <a:latin typeface="Exo2" charset="0"/>
              </a:rPr>
              <a:t> in </a:t>
            </a:r>
            <a:r>
              <a:rPr lang="es-ES_tradnl" sz="1200" dirty="0" err="1">
                <a:latin typeface="Exo2" charset="0"/>
              </a:rPr>
              <a:t>different</a:t>
            </a:r>
            <a:r>
              <a:rPr lang="es-ES_tradnl" sz="1200" dirty="0">
                <a:latin typeface="Exo2" charset="0"/>
              </a:rPr>
              <a:t> </a:t>
            </a:r>
            <a:r>
              <a:rPr lang="es-ES_tradnl" sz="1200" dirty="0" err="1">
                <a:latin typeface="Exo2" charset="0"/>
              </a:rPr>
              <a:t>districts</a:t>
            </a:r>
            <a:r>
              <a:rPr lang="es-ES_tradnl" sz="1200" dirty="0">
                <a:latin typeface="Exo2" charset="0"/>
              </a:rPr>
              <a:t> in </a:t>
            </a:r>
            <a:r>
              <a:rPr lang="es-ES_tradnl" sz="1200" dirty="0" err="1">
                <a:latin typeface="Exo2" charset="0"/>
              </a:rPr>
              <a:t>the</a:t>
            </a:r>
            <a:r>
              <a:rPr lang="es-ES_tradnl" sz="1200" dirty="0">
                <a:latin typeface="Exo2" charset="0"/>
              </a:rPr>
              <a:t> </a:t>
            </a:r>
            <a:r>
              <a:rPr lang="es-ES_tradnl" sz="1200" dirty="0" err="1">
                <a:latin typeface="Exo2" charset="0"/>
              </a:rPr>
              <a:t>Community</a:t>
            </a:r>
            <a:r>
              <a:rPr lang="es-ES_tradnl" sz="1200" dirty="0">
                <a:latin typeface="Exo2" charset="0"/>
              </a:rPr>
              <a:t> of Madrid</a:t>
            </a:r>
            <a:r>
              <a:rPr lang="es-ES_tradnl" dirty="0">
                <a:latin typeface="Exo2" charset="0"/>
              </a:rPr>
              <a:t>. </a:t>
            </a:r>
            <a:endParaRPr lang="es-ES_tradnl" dirty="0">
              <a:effectLst/>
            </a:endParaRPr>
          </a:p>
        </p:txBody>
      </p:sp>
      <p:sp>
        <p:nvSpPr>
          <p:cNvPr id="13" name="Rectángulo 12"/>
          <p:cNvSpPr/>
          <p:nvPr/>
        </p:nvSpPr>
        <p:spPr>
          <a:xfrm>
            <a:off x="4580992" y="3880512"/>
            <a:ext cx="2778999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1400" b="1" dirty="0">
                <a:solidFill>
                  <a:srgbClr val="F29123"/>
                </a:solidFill>
                <a:latin typeface="Exo2" charset="0"/>
              </a:rPr>
              <a:t>TERRACED HOUSE BUILDING LOCATED IN VENICE (ITALY) </a:t>
            </a:r>
          </a:p>
          <a:p>
            <a:endParaRPr lang="es-ES_tradnl" sz="1400" dirty="0"/>
          </a:p>
          <a:p>
            <a:r>
              <a:rPr lang="es-ES_tradnl" sz="1200" dirty="0" err="1">
                <a:latin typeface="Exo2" charset="0"/>
              </a:rPr>
              <a:t>The</a:t>
            </a:r>
            <a:r>
              <a:rPr lang="es-ES_tradnl" sz="1200" dirty="0">
                <a:latin typeface="Exo2" charset="0"/>
              </a:rPr>
              <a:t> </a:t>
            </a:r>
            <a:r>
              <a:rPr lang="es-ES_tradnl" sz="1200" dirty="0" err="1">
                <a:latin typeface="Exo2" charset="0"/>
              </a:rPr>
              <a:t>dwelling</a:t>
            </a:r>
            <a:r>
              <a:rPr lang="es-ES_tradnl" sz="1200" dirty="0">
                <a:latin typeface="Exo2" charset="0"/>
              </a:rPr>
              <a:t> </a:t>
            </a:r>
            <a:r>
              <a:rPr lang="es-ES_tradnl" sz="1200" dirty="0" err="1">
                <a:latin typeface="Exo2" charset="0"/>
              </a:rPr>
              <a:t>selected</a:t>
            </a:r>
            <a:r>
              <a:rPr lang="es-ES_tradnl" sz="1200" dirty="0">
                <a:latin typeface="Exo2" charset="0"/>
              </a:rPr>
              <a:t> </a:t>
            </a:r>
            <a:r>
              <a:rPr lang="es-ES_tradnl" sz="1200" dirty="0" err="1">
                <a:latin typeface="Exo2" charset="0"/>
              </a:rPr>
              <a:t>for</a:t>
            </a:r>
            <a:r>
              <a:rPr lang="es-ES_tradnl" sz="1200" dirty="0">
                <a:latin typeface="Exo2" charset="0"/>
              </a:rPr>
              <a:t> </a:t>
            </a:r>
            <a:r>
              <a:rPr lang="es-ES_tradnl" sz="1200" dirty="0" err="1">
                <a:latin typeface="Exo2" charset="0"/>
              </a:rPr>
              <a:t>the</a:t>
            </a:r>
            <a:r>
              <a:rPr lang="es-ES_tradnl" sz="1200" dirty="0">
                <a:latin typeface="Exo2" charset="0"/>
              </a:rPr>
              <a:t> </a:t>
            </a:r>
            <a:r>
              <a:rPr lang="es-ES_tradnl" sz="1200" dirty="0" err="1">
                <a:latin typeface="Exo2" charset="0"/>
              </a:rPr>
              <a:t>demonstration</a:t>
            </a:r>
            <a:r>
              <a:rPr lang="es-ES_tradnl" sz="1200" dirty="0">
                <a:latin typeface="Exo2" charset="0"/>
              </a:rPr>
              <a:t> </a:t>
            </a:r>
            <a:r>
              <a:rPr lang="es-ES_tradnl" sz="1200" dirty="0" err="1">
                <a:latin typeface="Exo2" charset="0"/>
              </a:rPr>
              <a:t>is</a:t>
            </a:r>
            <a:r>
              <a:rPr lang="es-ES_tradnl" sz="1200" dirty="0">
                <a:latin typeface="Exo2" charset="0"/>
              </a:rPr>
              <a:t> a </a:t>
            </a:r>
            <a:r>
              <a:rPr lang="es-ES_tradnl" sz="1200" dirty="0" err="1">
                <a:latin typeface="Exo2" charset="0"/>
              </a:rPr>
              <a:t>two</a:t>
            </a:r>
            <a:r>
              <a:rPr lang="es-ES_tradnl" sz="1200" dirty="0">
                <a:latin typeface="Exo2" charset="0"/>
              </a:rPr>
              <a:t> </a:t>
            </a:r>
            <a:r>
              <a:rPr lang="es-ES_tradnl" sz="1200" dirty="0" err="1">
                <a:latin typeface="Exo2" charset="0"/>
              </a:rPr>
              <a:t>stories</a:t>
            </a:r>
            <a:r>
              <a:rPr lang="es-ES_tradnl" sz="1200" dirty="0">
                <a:latin typeface="Exo2" charset="0"/>
              </a:rPr>
              <a:t> </a:t>
            </a:r>
            <a:r>
              <a:rPr lang="es-ES_tradnl" sz="1200" dirty="0" err="1">
                <a:latin typeface="Exo2" charset="0"/>
              </a:rPr>
              <a:t>terrace</a:t>
            </a:r>
            <a:r>
              <a:rPr lang="es-ES_tradnl" sz="1200" dirty="0">
                <a:latin typeface="Exo2" charset="0"/>
              </a:rPr>
              <a:t> </a:t>
            </a:r>
            <a:r>
              <a:rPr lang="es-ES_tradnl" sz="1200" dirty="0" err="1">
                <a:latin typeface="Exo2" charset="0"/>
              </a:rPr>
              <a:t>house</a:t>
            </a:r>
            <a:r>
              <a:rPr lang="es-ES_tradnl" sz="1200" dirty="0">
                <a:latin typeface="Exo2" charset="0"/>
              </a:rPr>
              <a:t> </a:t>
            </a:r>
            <a:endParaRPr lang="es-ES_tradnl" sz="1200" dirty="0"/>
          </a:p>
        </p:txBody>
      </p:sp>
      <p:sp>
        <p:nvSpPr>
          <p:cNvPr id="14" name="Rectángulo 13"/>
          <p:cNvSpPr/>
          <p:nvPr/>
        </p:nvSpPr>
        <p:spPr>
          <a:xfrm>
            <a:off x="8334367" y="3880512"/>
            <a:ext cx="287617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1400" b="1" dirty="0">
                <a:solidFill>
                  <a:srgbClr val="F29123"/>
                </a:solidFill>
                <a:latin typeface="Exo2" charset="0"/>
              </a:rPr>
              <a:t>APPARTMENT BLOCK BUILDING LOCATED IN OSLO (NORWAY) </a:t>
            </a:r>
          </a:p>
          <a:p>
            <a:endParaRPr lang="es-ES_tradnl" sz="1400" dirty="0"/>
          </a:p>
          <a:p>
            <a:r>
              <a:rPr lang="es-ES_tradnl" sz="1200" dirty="0" err="1">
                <a:latin typeface="Exo2" charset="0"/>
              </a:rPr>
              <a:t>The</a:t>
            </a:r>
            <a:r>
              <a:rPr lang="es-ES_tradnl" sz="1200" dirty="0">
                <a:latin typeface="Exo2" charset="0"/>
              </a:rPr>
              <a:t> </a:t>
            </a:r>
            <a:r>
              <a:rPr lang="es-ES_tradnl" sz="1200" dirty="0" err="1">
                <a:latin typeface="Exo2" charset="0"/>
              </a:rPr>
              <a:t>dwelling</a:t>
            </a:r>
            <a:r>
              <a:rPr lang="es-ES_tradnl" sz="1200" dirty="0">
                <a:latin typeface="Exo2" charset="0"/>
              </a:rPr>
              <a:t> </a:t>
            </a:r>
            <a:r>
              <a:rPr lang="es-ES_tradnl" sz="1200" dirty="0" err="1">
                <a:latin typeface="Exo2" charset="0"/>
              </a:rPr>
              <a:t>selected</a:t>
            </a:r>
            <a:r>
              <a:rPr lang="es-ES_tradnl" sz="1200" dirty="0">
                <a:latin typeface="Exo2" charset="0"/>
              </a:rPr>
              <a:t> </a:t>
            </a:r>
            <a:r>
              <a:rPr lang="es-ES_tradnl" sz="1200" dirty="0" err="1">
                <a:latin typeface="Exo2" charset="0"/>
              </a:rPr>
              <a:t>for</a:t>
            </a:r>
            <a:r>
              <a:rPr lang="es-ES_tradnl" sz="1200" dirty="0">
                <a:latin typeface="Exo2" charset="0"/>
              </a:rPr>
              <a:t> </a:t>
            </a:r>
            <a:r>
              <a:rPr lang="es-ES_tradnl" sz="1200" dirty="0" err="1">
                <a:latin typeface="Exo2" charset="0"/>
              </a:rPr>
              <a:t>the</a:t>
            </a:r>
            <a:r>
              <a:rPr lang="es-ES_tradnl" sz="1200" dirty="0">
                <a:latin typeface="Exo2" charset="0"/>
              </a:rPr>
              <a:t> </a:t>
            </a:r>
            <a:r>
              <a:rPr lang="es-ES_tradnl" sz="1200" dirty="0" err="1">
                <a:latin typeface="Exo2" charset="0"/>
              </a:rPr>
              <a:t>demonstration</a:t>
            </a:r>
            <a:r>
              <a:rPr lang="es-ES_tradnl" sz="1200" dirty="0">
                <a:latin typeface="Exo2" charset="0"/>
              </a:rPr>
              <a:t> </a:t>
            </a:r>
            <a:r>
              <a:rPr lang="es-ES_tradnl" sz="1200" dirty="0" err="1">
                <a:latin typeface="Exo2" charset="0"/>
              </a:rPr>
              <a:t>is</a:t>
            </a:r>
            <a:r>
              <a:rPr lang="es-ES_tradnl" sz="1200" dirty="0">
                <a:latin typeface="Exo2" charset="0"/>
              </a:rPr>
              <a:t> a </a:t>
            </a:r>
            <a:r>
              <a:rPr lang="es-ES_tradnl" sz="1200" dirty="0" err="1">
                <a:latin typeface="Exo2" charset="0"/>
              </a:rPr>
              <a:t>housing</a:t>
            </a:r>
            <a:r>
              <a:rPr lang="es-ES_tradnl" sz="1200" dirty="0">
                <a:latin typeface="Exo2" charset="0"/>
              </a:rPr>
              <a:t> </a:t>
            </a:r>
            <a:r>
              <a:rPr lang="es-ES_tradnl" sz="1200" dirty="0" err="1">
                <a:latin typeface="Exo2" charset="0"/>
              </a:rPr>
              <a:t>cooperative</a:t>
            </a:r>
            <a:r>
              <a:rPr lang="es-ES_tradnl" sz="1200" dirty="0">
                <a:latin typeface="Exo2" charset="0"/>
              </a:rPr>
              <a:t>, </a:t>
            </a:r>
            <a:r>
              <a:rPr lang="es-ES_tradnl" sz="1200" dirty="0" err="1">
                <a:latin typeface="Exo2" charset="0"/>
              </a:rPr>
              <a:t>representing</a:t>
            </a:r>
            <a:r>
              <a:rPr lang="es-ES_tradnl" sz="1200" dirty="0">
                <a:latin typeface="Exo2" charset="0"/>
              </a:rPr>
              <a:t> </a:t>
            </a:r>
            <a:r>
              <a:rPr lang="es-ES_tradnl" sz="1200" dirty="0" err="1">
                <a:latin typeface="Exo2" charset="0"/>
              </a:rPr>
              <a:t>typical</a:t>
            </a:r>
            <a:r>
              <a:rPr lang="es-ES_tradnl" sz="1200" dirty="0">
                <a:latin typeface="Exo2" charset="0"/>
              </a:rPr>
              <a:t> </a:t>
            </a:r>
            <a:r>
              <a:rPr lang="es-ES_tradnl" sz="1200" dirty="0" err="1">
                <a:latin typeface="Exo2" charset="0"/>
              </a:rPr>
              <a:t>dwellings</a:t>
            </a:r>
            <a:r>
              <a:rPr lang="es-ES_tradnl" sz="1200" dirty="0">
                <a:latin typeface="Exo2" charset="0"/>
              </a:rPr>
              <a:t> in </a:t>
            </a:r>
            <a:r>
              <a:rPr lang="es-ES_tradnl" sz="1200" dirty="0" err="1">
                <a:latin typeface="Exo2" charset="0"/>
              </a:rPr>
              <a:t>Norway</a:t>
            </a:r>
            <a:r>
              <a:rPr lang="es-ES_tradnl" sz="1200" dirty="0">
                <a:latin typeface="Exo2" charset="0"/>
              </a:rPr>
              <a:t>. </a:t>
            </a:r>
            <a:endParaRPr lang="es-ES_tradnl" sz="1200" dirty="0"/>
          </a:p>
        </p:txBody>
      </p:sp>
      <p:grpSp>
        <p:nvGrpSpPr>
          <p:cNvPr id="17" name="Agrupar 16"/>
          <p:cNvGrpSpPr/>
          <p:nvPr/>
        </p:nvGrpSpPr>
        <p:grpSpPr>
          <a:xfrm>
            <a:off x="9770719" y="6012994"/>
            <a:ext cx="1004047" cy="530651"/>
            <a:chOff x="9770719" y="6012994"/>
            <a:chExt cx="1004047" cy="530651"/>
          </a:xfrm>
        </p:grpSpPr>
        <p:sp>
          <p:nvSpPr>
            <p:cNvPr id="18" name="Rectángulo 17"/>
            <p:cNvSpPr/>
            <p:nvPr/>
          </p:nvSpPr>
          <p:spPr>
            <a:xfrm>
              <a:off x="9770719" y="6012994"/>
              <a:ext cx="1004047" cy="530651"/>
            </a:xfrm>
            <a:prstGeom prst="rect">
              <a:avLst/>
            </a:pr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>
                <a:noFill/>
              </a:endParaRPr>
            </a:p>
          </p:txBody>
        </p:sp>
        <p:sp>
          <p:nvSpPr>
            <p:cNvPr id="19" name="Rectángulo 18"/>
            <p:cNvSpPr/>
            <p:nvPr/>
          </p:nvSpPr>
          <p:spPr>
            <a:xfrm>
              <a:off x="9954386" y="6093653"/>
              <a:ext cx="63671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ES_tradnl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Roboto" charset="0"/>
                </a:rPr>
                <a:t>logo</a:t>
              </a:r>
              <a:endParaRPr lang="es-ES_tradnl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710182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/>
          <p:cNvSpPr/>
          <p:nvPr/>
        </p:nvSpPr>
        <p:spPr>
          <a:xfrm>
            <a:off x="0" y="-36000"/>
            <a:ext cx="12192000" cy="6948000"/>
          </a:xfrm>
          <a:prstGeom prst="rect">
            <a:avLst/>
          </a:prstGeom>
          <a:solidFill>
            <a:srgbClr val="FF9800">
              <a:alpha val="1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 cstate="screen">
            <a:alphaModFix amt="33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4662"/>
          <a:stretch/>
        </p:blipFill>
        <p:spPr>
          <a:xfrm>
            <a:off x="-1797370" y="-954056"/>
            <a:ext cx="13989370" cy="7812000"/>
          </a:xfrm>
          <a:prstGeom prst="rect">
            <a:avLst/>
          </a:prstGeom>
        </p:spPr>
      </p:pic>
      <p:sp>
        <p:nvSpPr>
          <p:cNvPr id="7" name="Rectángulo 6"/>
          <p:cNvSpPr/>
          <p:nvPr/>
        </p:nvSpPr>
        <p:spPr>
          <a:xfrm>
            <a:off x="726141" y="2356186"/>
            <a:ext cx="5369859" cy="18661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965940" y="2617695"/>
            <a:ext cx="5031448" cy="3978740"/>
          </a:xfrm>
        </p:spPr>
        <p:txBody>
          <a:bodyPr>
            <a:noAutofit/>
          </a:bodyPr>
          <a:lstStyle/>
          <a:p>
            <a:pPr algn="l"/>
            <a:r>
              <a:rPr lang="es-ES_tradnl" sz="4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Exo 2" charset="0"/>
                <a:ea typeface="Exo 2" charset="0"/>
                <a:cs typeface="Exo 2" charset="0"/>
              </a:rPr>
              <a:t>PUBLIC PARTICIPATION</a:t>
            </a:r>
            <a:br>
              <a:rPr lang="es-ES_tradnl" sz="4000" dirty="0">
                <a:solidFill>
                  <a:schemeClr val="tx1">
                    <a:lumMod val="50000"/>
                    <a:lumOff val="50000"/>
                  </a:schemeClr>
                </a:solidFill>
                <a:latin typeface="Exo 2" charset="0"/>
                <a:ea typeface="Exo 2" charset="0"/>
                <a:cs typeface="Exo 2" charset="0"/>
              </a:rPr>
            </a:br>
            <a:br>
              <a:rPr lang="es-ES_tradnl" sz="4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Exo 2" charset="0"/>
                <a:ea typeface="Exo 2" charset="0"/>
                <a:cs typeface="Exo 2" charset="0"/>
              </a:rPr>
            </a:br>
            <a:br>
              <a:rPr lang="es-ES_tradnl" sz="4000" dirty="0">
                <a:solidFill>
                  <a:schemeClr val="tx1">
                    <a:lumMod val="50000"/>
                    <a:lumOff val="50000"/>
                  </a:schemeClr>
                </a:solidFill>
                <a:latin typeface="Exo 2" charset="0"/>
                <a:ea typeface="Exo 2" charset="0"/>
                <a:cs typeface="Exo 2" charset="0"/>
              </a:rPr>
            </a:br>
            <a:r>
              <a:rPr lang="es-ES_tradnl" sz="4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Exo 2" charset="0"/>
                <a:ea typeface="Exo 2" charset="0"/>
                <a:cs typeface="Exo 2" charset="0"/>
              </a:rPr>
              <a:t> </a:t>
            </a:r>
            <a:br>
              <a:rPr lang="es-ES_tradnl" sz="2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Exo 2" charset="0"/>
                <a:ea typeface="Exo 2" charset="0"/>
                <a:cs typeface="Exo 2" charset="0"/>
              </a:rPr>
            </a:br>
            <a:br>
              <a:rPr lang="es-ES_tradnl" sz="2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Exo 2" charset="0"/>
                <a:ea typeface="Exo 2" charset="0"/>
                <a:cs typeface="Exo 2" charset="0"/>
              </a:rPr>
            </a:br>
            <a:br>
              <a:rPr lang="es-ES_tradnl" sz="2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Exo 2" charset="0"/>
                <a:ea typeface="Exo 2" charset="0"/>
                <a:cs typeface="Exo 2" charset="0"/>
              </a:rPr>
            </a:br>
            <a:endParaRPr lang="es-ES_tradnl" sz="2800" b="1" dirty="0">
              <a:solidFill>
                <a:schemeClr val="tx1">
                  <a:lumMod val="50000"/>
                  <a:lumOff val="50000"/>
                </a:schemeClr>
              </a:solidFill>
              <a:latin typeface="Exo 2" charset="0"/>
              <a:ea typeface="Exo 2" charset="0"/>
              <a:cs typeface="Exo 2" charset="0"/>
            </a:endParaRPr>
          </a:p>
        </p:txBody>
      </p:sp>
      <p:cxnSp>
        <p:nvCxnSpPr>
          <p:cNvPr id="9" name="Conector recto 8"/>
          <p:cNvCxnSpPr/>
          <p:nvPr/>
        </p:nvCxnSpPr>
        <p:spPr>
          <a:xfrm flipV="1">
            <a:off x="1081395" y="3937083"/>
            <a:ext cx="792229" cy="1"/>
          </a:xfrm>
          <a:prstGeom prst="line">
            <a:avLst/>
          </a:prstGeom>
          <a:ln w="34925">
            <a:solidFill>
              <a:srgbClr val="FF98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549426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74766" y="5906140"/>
            <a:ext cx="1189806" cy="744361"/>
          </a:xfrm>
          <a:prstGeom prst="rect">
            <a:avLst/>
          </a:prstGeom>
        </p:spPr>
      </p:pic>
      <p:sp>
        <p:nvSpPr>
          <p:cNvPr id="14" name="Título 1"/>
          <p:cNvSpPr txBox="1">
            <a:spLocks/>
          </p:cNvSpPr>
          <p:nvPr/>
        </p:nvSpPr>
        <p:spPr>
          <a:xfrm>
            <a:off x="930082" y="795449"/>
            <a:ext cx="3119738" cy="158863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_tradnl" sz="2800" b="1" dirty="0">
                <a:latin typeface="Exo 2" charset="0"/>
                <a:ea typeface="Exo 2" charset="0"/>
                <a:cs typeface="Exo 2" charset="0"/>
              </a:rPr>
              <a:t>PUBLIC PARTICIPATION</a:t>
            </a:r>
            <a:endParaRPr lang="es-ES_tradnl" sz="2800" dirty="0">
              <a:latin typeface="Exo 2" charset="0"/>
              <a:ea typeface="Exo 2" charset="0"/>
              <a:cs typeface="Exo 2" charset="0"/>
            </a:endParaRPr>
          </a:p>
          <a:p>
            <a:br>
              <a:rPr lang="es-ES_tradnl" sz="2400" dirty="0">
                <a:latin typeface="Exo 2" charset="0"/>
                <a:ea typeface="Exo 2" charset="0"/>
                <a:cs typeface="Exo 2" charset="0"/>
              </a:rPr>
            </a:br>
            <a:br>
              <a:rPr lang="es-ES_tradnl" sz="2400" dirty="0">
                <a:latin typeface="Exo 2" charset="0"/>
                <a:ea typeface="Exo 2" charset="0"/>
                <a:cs typeface="Exo 2" charset="0"/>
              </a:rPr>
            </a:br>
            <a:endParaRPr lang="es-ES_tradnl" sz="2400" dirty="0">
              <a:latin typeface="Exo 2" charset="0"/>
              <a:ea typeface="Exo 2" charset="0"/>
              <a:cs typeface="Exo 2" charset="0"/>
            </a:endParaRPr>
          </a:p>
        </p:txBody>
      </p:sp>
      <p:cxnSp>
        <p:nvCxnSpPr>
          <p:cNvPr id="15" name="Conector recto 14"/>
          <p:cNvCxnSpPr/>
          <p:nvPr/>
        </p:nvCxnSpPr>
        <p:spPr>
          <a:xfrm flipV="1">
            <a:off x="1009677" y="1725348"/>
            <a:ext cx="595005" cy="6417"/>
          </a:xfrm>
          <a:prstGeom prst="line">
            <a:avLst/>
          </a:prstGeom>
          <a:ln w="19050">
            <a:solidFill>
              <a:srgbClr val="FF98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ítulo 1"/>
          <p:cNvSpPr txBox="1">
            <a:spLocks/>
          </p:cNvSpPr>
          <p:nvPr/>
        </p:nvSpPr>
        <p:spPr>
          <a:xfrm>
            <a:off x="930083" y="2203656"/>
            <a:ext cx="4224624" cy="282869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_tradnl" sz="1400" b="1" dirty="0">
                <a:latin typeface="Exo 2" charset="0"/>
                <a:ea typeface="Exo 2" charset="0"/>
                <a:cs typeface="Exo 2" charset="0"/>
              </a:rPr>
              <a:t>PARTICIPATIVE PROCESSES</a:t>
            </a:r>
          </a:p>
          <a:p>
            <a:pPr algn="l"/>
            <a:endParaRPr lang="es-ES_tradnl" sz="1400" b="1" dirty="0">
              <a:latin typeface="Exo 2" charset="0"/>
              <a:ea typeface="Exo 2" charset="0"/>
              <a:cs typeface="Exo 2" charset="0"/>
            </a:endParaRPr>
          </a:p>
          <a:p>
            <a:pPr algn="l"/>
            <a:r>
              <a:rPr lang="es-ES_tradnl" sz="1400" dirty="0">
                <a:latin typeface="Exo 2" charset="0"/>
                <a:ea typeface="Exo 2" charset="0"/>
                <a:cs typeface="Exo 2" charset="0"/>
              </a:rPr>
              <a:t>“</a:t>
            </a:r>
            <a:r>
              <a:rPr lang="es-ES_tradnl" sz="1400" dirty="0" err="1">
                <a:latin typeface="Exo 2" charset="0"/>
                <a:ea typeface="Exo 2" charset="0"/>
                <a:cs typeface="Exo 2" charset="0"/>
              </a:rPr>
              <a:t>Participation</a:t>
            </a:r>
            <a:r>
              <a:rPr lang="es-ES_tradnl" sz="1400" dirty="0">
                <a:latin typeface="Exo 2" charset="0"/>
                <a:ea typeface="Exo 2" charset="0"/>
                <a:cs typeface="Exo 2" charset="0"/>
              </a:rPr>
              <a:t> </a:t>
            </a:r>
            <a:r>
              <a:rPr lang="es-ES_tradnl" sz="1400" dirty="0" err="1">
                <a:latin typeface="Exo 2" charset="0"/>
                <a:ea typeface="Exo 2" charset="0"/>
                <a:cs typeface="Exo 2" charset="0"/>
              </a:rPr>
              <a:t>is</a:t>
            </a:r>
            <a:r>
              <a:rPr lang="es-ES_tradnl" sz="1400" dirty="0">
                <a:latin typeface="Exo 2" charset="0"/>
                <a:ea typeface="Exo 2" charset="0"/>
                <a:cs typeface="Exo 2" charset="0"/>
              </a:rPr>
              <a:t> a </a:t>
            </a:r>
            <a:r>
              <a:rPr lang="es-ES_tradnl" sz="1400" dirty="0" err="1">
                <a:latin typeface="Exo 2" charset="0"/>
                <a:ea typeface="Exo 2" charset="0"/>
                <a:cs typeface="Exo 2" charset="0"/>
              </a:rPr>
              <a:t>way</a:t>
            </a:r>
            <a:r>
              <a:rPr lang="es-ES_tradnl" sz="1400" dirty="0">
                <a:latin typeface="Exo 2" charset="0"/>
                <a:ea typeface="Exo 2" charset="0"/>
                <a:cs typeface="Exo 2" charset="0"/>
              </a:rPr>
              <a:t> of </a:t>
            </a:r>
            <a:r>
              <a:rPr lang="es-ES_tradnl" sz="1400" dirty="0" err="1">
                <a:latin typeface="Exo 2" charset="0"/>
                <a:ea typeface="Exo 2" charset="0"/>
                <a:cs typeface="Exo 2" charset="0"/>
              </a:rPr>
              <a:t>viewing</a:t>
            </a:r>
            <a:r>
              <a:rPr lang="es-ES_tradnl" sz="1400" dirty="0">
                <a:latin typeface="Exo 2" charset="0"/>
                <a:ea typeface="Exo 2" charset="0"/>
                <a:cs typeface="Exo 2" charset="0"/>
              </a:rPr>
              <a:t> </a:t>
            </a:r>
            <a:r>
              <a:rPr lang="es-ES_tradnl" sz="1400" dirty="0" err="1">
                <a:latin typeface="Exo 2" charset="0"/>
                <a:ea typeface="Exo 2" charset="0"/>
                <a:cs typeface="Exo 2" charset="0"/>
              </a:rPr>
              <a:t>the</a:t>
            </a:r>
            <a:r>
              <a:rPr lang="es-ES_tradnl" sz="1400" dirty="0">
                <a:latin typeface="Exo 2" charset="0"/>
                <a:ea typeface="Exo 2" charset="0"/>
                <a:cs typeface="Exo 2" charset="0"/>
              </a:rPr>
              <a:t> </a:t>
            </a:r>
            <a:r>
              <a:rPr lang="es-ES_tradnl" sz="1400" dirty="0" err="1">
                <a:latin typeface="Exo 2" charset="0"/>
                <a:ea typeface="Exo 2" charset="0"/>
                <a:cs typeface="Exo 2" charset="0"/>
              </a:rPr>
              <a:t>world</a:t>
            </a:r>
            <a:r>
              <a:rPr lang="es-ES_tradnl" sz="1400" dirty="0">
                <a:latin typeface="Exo 2" charset="0"/>
                <a:ea typeface="Exo 2" charset="0"/>
                <a:cs typeface="Exo 2" charset="0"/>
              </a:rPr>
              <a:t> and </a:t>
            </a:r>
            <a:r>
              <a:rPr lang="es-ES_tradnl" sz="1400" dirty="0" err="1">
                <a:latin typeface="Exo 2" charset="0"/>
                <a:ea typeface="Exo 2" charset="0"/>
                <a:cs typeface="Exo 2" charset="0"/>
              </a:rPr>
              <a:t>acting</a:t>
            </a:r>
            <a:r>
              <a:rPr lang="es-ES_tradnl" sz="1400" dirty="0">
                <a:latin typeface="Exo 2" charset="0"/>
                <a:ea typeface="Exo 2" charset="0"/>
                <a:cs typeface="Exo 2" charset="0"/>
              </a:rPr>
              <a:t> in </a:t>
            </a:r>
            <a:r>
              <a:rPr lang="es-ES_tradnl" sz="1400" dirty="0" err="1">
                <a:latin typeface="Exo 2" charset="0"/>
                <a:ea typeface="Exo 2" charset="0"/>
                <a:cs typeface="Exo 2" charset="0"/>
              </a:rPr>
              <a:t>it</a:t>
            </a:r>
            <a:r>
              <a:rPr lang="es-ES_tradnl" sz="1400" dirty="0">
                <a:latin typeface="Exo 2" charset="0"/>
                <a:ea typeface="Exo 2" charset="0"/>
                <a:cs typeface="Exo 2" charset="0"/>
              </a:rPr>
              <a:t>. </a:t>
            </a:r>
            <a:r>
              <a:rPr lang="es-ES_tradnl" sz="1400" dirty="0" err="1">
                <a:latin typeface="Exo 2" charset="0"/>
                <a:ea typeface="Exo 2" charset="0"/>
                <a:cs typeface="Exo 2" charset="0"/>
              </a:rPr>
              <a:t>It</a:t>
            </a:r>
            <a:r>
              <a:rPr lang="es-ES_tradnl" sz="1400" dirty="0">
                <a:latin typeface="Exo 2" charset="0"/>
                <a:ea typeface="Exo 2" charset="0"/>
                <a:cs typeface="Exo 2" charset="0"/>
              </a:rPr>
              <a:t> </a:t>
            </a:r>
            <a:r>
              <a:rPr lang="es-ES_tradnl" sz="1400" dirty="0" err="1">
                <a:latin typeface="Exo 2" charset="0"/>
                <a:ea typeface="Exo 2" charset="0"/>
                <a:cs typeface="Exo 2" charset="0"/>
              </a:rPr>
              <a:t>is</a:t>
            </a:r>
            <a:r>
              <a:rPr lang="es-ES_tradnl" sz="1400" dirty="0">
                <a:latin typeface="Exo 2" charset="0"/>
                <a:ea typeface="Exo 2" charset="0"/>
                <a:cs typeface="Exo 2" charset="0"/>
              </a:rPr>
              <a:t> </a:t>
            </a:r>
            <a:r>
              <a:rPr lang="es-ES_tradnl" sz="1400" dirty="0" err="1">
                <a:latin typeface="Exo 2" charset="0"/>
                <a:ea typeface="Exo 2" charset="0"/>
                <a:cs typeface="Exo 2" charset="0"/>
              </a:rPr>
              <a:t>about</a:t>
            </a:r>
            <a:r>
              <a:rPr lang="es-ES_tradnl" sz="1400" dirty="0">
                <a:latin typeface="Exo 2" charset="0"/>
                <a:ea typeface="Exo 2" charset="0"/>
                <a:cs typeface="Exo 2" charset="0"/>
              </a:rPr>
              <a:t> a </a:t>
            </a:r>
            <a:r>
              <a:rPr lang="es-ES_tradnl" sz="1400" dirty="0" err="1">
                <a:latin typeface="Exo 2" charset="0"/>
                <a:ea typeface="Exo 2" charset="0"/>
                <a:cs typeface="Exo 2" charset="0"/>
              </a:rPr>
              <a:t>commitment</a:t>
            </a:r>
            <a:r>
              <a:rPr lang="es-ES_tradnl" sz="1400" dirty="0">
                <a:latin typeface="Exo 2" charset="0"/>
                <a:ea typeface="Exo 2" charset="0"/>
                <a:cs typeface="Exo 2" charset="0"/>
              </a:rPr>
              <a:t> to </a:t>
            </a:r>
            <a:r>
              <a:rPr lang="es-ES_tradnl" sz="1400" dirty="0" err="1">
                <a:latin typeface="Exo 2" charset="0"/>
                <a:ea typeface="Exo 2" charset="0"/>
                <a:cs typeface="Exo 2" charset="0"/>
              </a:rPr>
              <a:t>help</a:t>
            </a:r>
            <a:r>
              <a:rPr lang="es-ES_tradnl" sz="1400" dirty="0">
                <a:latin typeface="Exo 2" charset="0"/>
                <a:ea typeface="Exo 2" charset="0"/>
                <a:cs typeface="Exo 2" charset="0"/>
              </a:rPr>
              <a:t> </a:t>
            </a:r>
            <a:r>
              <a:rPr lang="es-ES_tradnl" sz="1400" dirty="0" err="1">
                <a:latin typeface="Exo 2" charset="0"/>
                <a:ea typeface="Exo 2" charset="0"/>
                <a:cs typeface="Exo 2" charset="0"/>
              </a:rPr>
              <a:t>create</a:t>
            </a:r>
            <a:r>
              <a:rPr lang="es-ES_tradnl" sz="1400" dirty="0">
                <a:latin typeface="Exo 2" charset="0"/>
                <a:ea typeface="Exo 2" charset="0"/>
                <a:cs typeface="Exo 2" charset="0"/>
              </a:rPr>
              <a:t> </a:t>
            </a:r>
            <a:r>
              <a:rPr lang="es-ES_tradnl" sz="1400" dirty="0" err="1">
                <a:latin typeface="Exo 2" charset="0"/>
                <a:ea typeface="Exo 2" charset="0"/>
                <a:cs typeface="Exo 2" charset="0"/>
              </a:rPr>
              <a:t>the</a:t>
            </a:r>
            <a:r>
              <a:rPr lang="es-ES_tradnl" sz="1400" dirty="0">
                <a:latin typeface="Exo 2" charset="0"/>
                <a:ea typeface="Exo 2" charset="0"/>
                <a:cs typeface="Exo 2" charset="0"/>
              </a:rPr>
              <a:t> </a:t>
            </a:r>
            <a:r>
              <a:rPr lang="es-ES_tradnl" sz="1400" dirty="0" err="1">
                <a:latin typeface="Exo 2" charset="0"/>
                <a:ea typeface="Exo 2" charset="0"/>
                <a:cs typeface="Exo 2" charset="0"/>
              </a:rPr>
              <a:t>conditions</a:t>
            </a:r>
            <a:r>
              <a:rPr lang="es-ES_tradnl" sz="1400" dirty="0">
                <a:latin typeface="Exo 2" charset="0"/>
                <a:ea typeface="Exo 2" charset="0"/>
                <a:cs typeface="Exo 2" charset="0"/>
              </a:rPr>
              <a:t> </a:t>
            </a:r>
            <a:r>
              <a:rPr lang="es-ES_tradnl" sz="1400" dirty="0" err="1">
                <a:latin typeface="Exo 2" charset="0"/>
                <a:ea typeface="Exo 2" charset="0"/>
                <a:cs typeface="Exo 2" charset="0"/>
              </a:rPr>
              <a:t>which</a:t>
            </a:r>
            <a:r>
              <a:rPr lang="es-ES_tradnl" sz="1400" dirty="0">
                <a:latin typeface="Exo 2" charset="0"/>
                <a:ea typeface="Exo 2" charset="0"/>
                <a:cs typeface="Exo 2" charset="0"/>
              </a:rPr>
              <a:t> lead to </a:t>
            </a:r>
            <a:r>
              <a:rPr lang="es-ES_tradnl" sz="1400" dirty="0" err="1">
                <a:latin typeface="Exo 2" charset="0"/>
                <a:ea typeface="Exo 2" charset="0"/>
                <a:cs typeface="Exo 2" charset="0"/>
              </a:rPr>
              <a:t>significant</a:t>
            </a:r>
            <a:r>
              <a:rPr lang="es-ES_tradnl" sz="1400" dirty="0">
                <a:latin typeface="Exo 2" charset="0"/>
                <a:ea typeface="Exo 2" charset="0"/>
                <a:cs typeface="Exo 2" charset="0"/>
              </a:rPr>
              <a:t> </a:t>
            </a:r>
            <a:r>
              <a:rPr lang="es-ES_tradnl" sz="1400" dirty="0" err="1">
                <a:latin typeface="Exo 2" charset="0"/>
                <a:ea typeface="Exo 2" charset="0"/>
                <a:cs typeface="Exo 2" charset="0"/>
              </a:rPr>
              <a:t>empowerment</a:t>
            </a:r>
            <a:r>
              <a:rPr lang="es-ES_tradnl" sz="1400" dirty="0">
                <a:latin typeface="Exo 2" charset="0"/>
                <a:ea typeface="Exo 2" charset="0"/>
                <a:cs typeface="Exo 2" charset="0"/>
              </a:rPr>
              <a:t> of </a:t>
            </a:r>
            <a:r>
              <a:rPr lang="es-ES_tradnl" sz="1400" dirty="0" err="1">
                <a:latin typeface="Exo 2" charset="0"/>
                <a:ea typeface="Exo 2" charset="0"/>
                <a:cs typeface="Exo 2" charset="0"/>
              </a:rPr>
              <a:t>those</a:t>
            </a:r>
            <a:r>
              <a:rPr lang="es-ES_tradnl" sz="1400" dirty="0">
                <a:latin typeface="Exo 2" charset="0"/>
                <a:ea typeface="Exo 2" charset="0"/>
                <a:cs typeface="Exo 2" charset="0"/>
              </a:rPr>
              <a:t> </a:t>
            </a:r>
            <a:r>
              <a:rPr lang="es-ES_tradnl" sz="1400" dirty="0" err="1">
                <a:latin typeface="Exo 2" charset="0"/>
                <a:ea typeface="Exo 2" charset="0"/>
                <a:cs typeface="Exo 2" charset="0"/>
              </a:rPr>
              <a:t>who</a:t>
            </a:r>
            <a:r>
              <a:rPr lang="es-ES_tradnl" sz="1400" dirty="0">
                <a:latin typeface="Exo 2" charset="0"/>
                <a:ea typeface="Exo 2" charset="0"/>
                <a:cs typeface="Exo 2" charset="0"/>
              </a:rPr>
              <a:t> at </a:t>
            </a:r>
            <a:r>
              <a:rPr lang="es-ES_tradnl" sz="1400" dirty="0" err="1">
                <a:latin typeface="Exo 2" charset="0"/>
                <a:ea typeface="Exo 2" charset="0"/>
                <a:cs typeface="Exo 2" charset="0"/>
              </a:rPr>
              <a:t>present</a:t>
            </a:r>
            <a:r>
              <a:rPr lang="es-ES_tradnl" sz="1400" dirty="0">
                <a:latin typeface="Exo 2" charset="0"/>
                <a:ea typeface="Exo 2" charset="0"/>
                <a:cs typeface="Exo 2" charset="0"/>
              </a:rPr>
              <a:t> </a:t>
            </a:r>
            <a:r>
              <a:rPr lang="es-ES_tradnl" sz="1400" dirty="0" err="1">
                <a:latin typeface="Exo 2" charset="0"/>
                <a:ea typeface="Exo 2" charset="0"/>
                <a:cs typeface="Exo 2" charset="0"/>
              </a:rPr>
              <a:t>have</a:t>
            </a:r>
            <a:r>
              <a:rPr lang="es-ES_tradnl" sz="1400" dirty="0">
                <a:latin typeface="Exo 2" charset="0"/>
                <a:ea typeface="Exo 2" charset="0"/>
                <a:cs typeface="Exo 2" charset="0"/>
              </a:rPr>
              <a:t> </a:t>
            </a:r>
            <a:r>
              <a:rPr lang="es-ES_tradnl" sz="1400" dirty="0" err="1">
                <a:latin typeface="Exo 2" charset="0"/>
                <a:ea typeface="Exo 2" charset="0"/>
                <a:cs typeface="Exo 2" charset="0"/>
              </a:rPr>
              <a:t>little</a:t>
            </a:r>
            <a:r>
              <a:rPr lang="es-ES_tradnl" sz="1400" dirty="0">
                <a:latin typeface="Exo 2" charset="0"/>
                <a:ea typeface="Exo 2" charset="0"/>
                <a:cs typeface="Exo 2" charset="0"/>
              </a:rPr>
              <a:t> control </a:t>
            </a:r>
            <a:r>
              <a:rPr lang="es-ES_tradnl" sz="1400" dirty="0" err="1">
                <a:latin typeface="Exo 2" charset="0"/>
                <a:ea typeface="Exo 2" charset="0"/>
                <a:cs typeface="Exo 2" charset="0"/>
              </a:rPr>
              <a:t>over</a:t>
            </a:r>
            <a:r>
              <a:rPr lang="es-ES_tradnl" sz="1400" dirty="0">
                <a:latin typeface="Exo 2" charset="0"/>
                <a:ea typeface="Exo 2" charset="0"/>
                <a:cs typeface="Exo 2" charset="0"/>
              </a:rPr>
              <a:t> </a:t>
            </a:r>
            <a:r>
              <a:rPr lang="es-ES_tradnl" sz="1400" dirty="0" err="1">
                <a:latin typeface="Exo 2" charset="0"/>
                <a:ea typeface="Exo 2" charset="0"/>
                <a:cs typeface="Exo 2" charset="0"/>
              </a:rPr>
              <a:t>the</a:t>
            </a:r>
            <a:r>
              <a:rPr lang="es-ES_tradnl" sz="1400" dirty="0">
                <a:latin typeface="Exo 2" charset="0"/>
                <a:ea typeface="Exo 2" charset="0"/>
                <a:cs typeface="Exo 2" charset="0"/>
              </a:rPr>
              <a:t> </a:t>
            </a:r>
            <a:r>
              <a:rPr lang="es-ES_tradnl" sz="1400" dirty="0" err="1">
                <a:latin typeface="Exo 2" charset="0"/>
                <a:ea typeface="Exo 2" charset="0"/>
                <a:cs typeface="Exo 2" charset="0"/>
              </a:rPr>
              <a:t>forces</a:t>
            </a:r>
            <a:r>
              <a:rPr lang="es-ES_tradnl" sz="1400" dirty="0">
                <a:latin typeface="Exo 2" charset="0"/>
                <a:ea typeface="Exo 2" charset="0"/>
                <a:cs typeface="Exo 2" charset="0"/>
              </a:rPr>
              <a:t> </a:t>
            </a:r>
            <a:r>
              <a:rPr lang="es-ES_tradnl" sz="1400" dirty="0" err="1">
                <a:latin typeface="Exo 2" charset="0"/>
                <a:ea typeface="Exo 2" charset="0"/>
                <a:cs typeface="Exo 2" charset="0"/>
              </a:rPr>
              <a:t>that</a:t>
            </a:r>
            <a:r>
              <a:rPr lang="es-ES_tradnl" sz="1400" dirty="0">
                <a:latin typeface="Exo 2" charset="0"/>
                <a:ea typeface="Exo 2" charset="0"/>
                <a:cs typeface="Exo 2" charset="0"/>
              </a:rPr>
              <a:t> </a:t>
            </a:r>
            <a:r>
              <a:rPr lang="es-ES_tradnl" sz="1400" dirty="0" err="1">
                <a:latin typeface="Exo 2" charset="0"/>
                <a:ea typeface="Exo 2" charset="0"/>
                <a:cs typeface="Exo 2" charset="0"/>
              </a:rPr>
              <a:t>condition</a:t>
            </a:r>
            <a:r>
              <a:rPr lang="es-ES_tradnl" sz="1400" dirty="0">
                <a:latin typeface="Exo 2" charset="0"/>
                <a:ea typeface="Exo 2" charset="0"/>
                <a:cs typeface="Exo 2" charset="0"/>
              </a:rPr>
              <a:t> </a:t>
            </a:r>
            <a:r>
              <a:rPr lang="es-ES_tradnl" sz="1400" dirty="0" err="1">
                <a:latin typeface="Exo 2" charset="0"/>
                <a:ea typeface="Exo 2" charset="0"/>
                <a:cs typeface="Exo 2" charset="0"/>
              </a:rPr>
              <a:t>their</a:t>
            </a:r>
            <a:r>
              <a:rPr lang="es-ES_tradnl" sz="1400" dirty="0">
                <a:latin typeface="Exo 2" charset="0"/>
                <a:ea typeface="Exo 2" charset="0"/>
                <a:cs typeface="Exo 2" charset="0"/>
              </a:rPr>
              <a:t> </a:t>
            </a:r>
            <a:r>
              <a:rPr lang="es-ES_tradnl" sz="1400" dirty="0" err="1">
                <a:latin typeface="Exo 2" charset="0"/>
                <a:ea typeface="Exo 2" charset="0"/>
                <a:cs typeface="Exo 2" charset="0"/>
              </a:rPr>
              <a:t>lives</a:t>
            </a:r>
            <a:r>
              <a:rPr lang="es-ES_tradnl" sz="1400" dirty="0">
                <a:latin typeface="Exo 2" charset="0"/>
                <a:ea typeface="Exo 2" charset="0"/>
                <a:cs typeface="Exo 2" charset="0"/>
              </a:rPr>
              <a:t>”</a:t>
            </a:r>
          </a:p>
          <a:p>
            <a:pPr algn="l"/>
            <a:endParaRPr lang="es-ES_tradnl" sz="1400" dirty="0">
              <a:latin typeface="Exo 2" charset="0"/>
              <a:ea typeface="Exo 2" charset="0"/>
              <a:cs typeface="Exo 2" charset="0"/>
            </a:endParaRPr>
          </a:p>
          <a:p>
            <a:pPr algn="l"/>
            <a:endParaRPr lang="es-ES_tradnl" sz="1400" b="1" dirty="0">
              <a:latin typeface="Exo 2" charset="0"/>
              <a:ea typeface="Exo 2" charset="0"/>
              <a:cs typeface="Exo 2" charset="0"/>
            </a:endParaRPr>
          </a:p>
          <a:p>
            <a:pPr algn="l"/>
            <a:r>
              <a:rPr lang="es-ES_tradnl" sz="1400" dirty="0" err="1">
                <a:solidFill>
                  <a:srgbClr val="FF9800"/>
                </a:solidFill>
                <a:latin typeface="Exo 2" charset="0"/>
                <a:ea typeface="Exo 2" charset="0"/>
                <a:cs typeface="Exo 2" charset="0"/>
              </a:rPr>
              <a:t>Marjorie</a:t>
            </a:r>
            <a:r>
              <a:rPr lang="es-ES_tradnl" sz="1400" dirty="0">
                <a:solidFill>
                  <a:srgbClr val="FF9800"/>
                </a:solidFill>
                <a:latin typeface="Exo 2" charset="0"/>
                <a:ea typeface="Exo 2" charset="0"/>
                <a:cs typeface="Exo 2" charset="0"/>
              </a:rPr>
              <a:t> </a:t>
            </a:r>
            <a:r>
              <a:rPr lang="es-ES_tradnl" sz="1400" dirty="0" err="1">
                <a:solidFill>
                  <a:srgbClr val="FF9800"/>
                </a:solidFill>
                <a:latin typeface="Exo 2" charset="0"/>
                <a:ea typeface="Exo 2" charset="0"/>
                <a:cs typeface="Exo 2" charset="0"/>
              </a:rPr>
              <a:t>Mbilinyi</a:t>
            </a:r>
            <a:r>
              <a:rPr lang="es-ES_tradnl" sz="1400" dirty="0">
                <a:solidFill>
                  <a:srgbClr val="FF9800"/>
                </a:solidFill>
                <a:latin typeface="Exo 2" charset="0"/>
                <a:ea typeface="Exo 2" charset="0"/>
                <a:cs typeface="Exo 2" charset="0"/>
              </a:rPr>
              <a:t> and </a:t>
            </a:r>
            <a:r>
              <a:rPr lang="es-ES_tradnl" sz="1400" dirty="0" err="1">
                <a:solidFill>
                  <a:srgbClr val="FF9800"/>
                </a:solidFill>
                <a:latin typeface="Exo 2" charset="0"/>
                <a:ea typeface="Exo 2" charset="0"/>
                <a:cs typeface="Exo 2" charset="0"/>
              </a:rPr>
              <a:t>Rakesh</a:t>
            </a:r>
            <a:r>
              <a:rPr lang="es-ES_tradnl" sz="1400" dirty="0">
                <a:solidFill>
                  <a:srgbClr val="FF9800"/>
                </a:solidFill>
                <a:latin typeface="Exo 2" charset="0"/>
                <a:ea typeface="Exo 2" charset="0"/>
                <a:cs typeface="Exo 2" charset="0"/>
              </a:rPr>
              <a:t> </a:t>
            </a:r>
            <a:r>
              <a:rPr lang="es-ES_tradnl" sz="1400" dirty="0" err="1">
                <a:solidFill>
                  <a:srgbClr val="FF9800"/>
                </a:solidFill>
                <a:latin typeface="Exo 2" charset="0"/>
                <a:ea typeface="Exo 2" charset="0"/>
                <a:cs typeface="Exo 2" charset="0"/>
              </a:rPr>
              <a:t>Rayani</a:t>
            </a:r>
            <a:br>
              <a:rPr lang="es-ES_tradnl" sz="1400" dirty="0">
                <a:latin typeface="Exo 2" charset="0"/>
                <a:ea typeface="Exo 2" charset="0"/>
                <a:cs typeface="Exo 2" charset="0"/>
              </a:rPr>
            </a:br>
            <a:r>
              <a:rPr lang="es-ES_tradnl" sz="1400" dirty="0" err="1">
                <a:latin typeface="Exo 2 Light" charset="0"/>
                <a:ea typeface="Exo 2 Light" charset="0"/>
                <a:cs typeface="Exo 2 Light" charset="0"/>
              </a:rPr>
              <a:t>Research</a:t>
            </a:r>
            <a:r>
              <a:rPr lang="es-ES_tradnl" sz="1400" dirty="0">
                <a:latin typeface="Exo 2 Light" charset="0"/>
                <a:ea typeface="Exo 2 Light" charset="0"/>
                <a:cs typeface="Exo 2 Light" charset="0"/>
              </a:rPr>
              <a:t> and Social </a:t>
            </a:r>
            <a:r>
              <a:rPr lang="es-ES_tradnl" sz="1400" dirty="0" err="1">
                <a:latin typeface="Exo 2 Light" charset="0"/>
                <a:ea typeface="Exo 2 Light" charset="0"/>
                <a:cs typeface="Exo 2 Light" charset="0"/>
              </a:rPr>
              <a:t>Action</a:t>
            </a:r>
            <a:r>
              <a:rPr lang="es-ES_tradnl" sz="1400" dirty="0">
                <a:latin typeface="Exo 2 Light" charset="0"/>
                <a:ea typeface="Exo 2 Light" charset="0"/>
                <a:cs typeface="Exo 2 Light" charset="0"/>
              </a:rPr>
              <a:t> </a:t>
            </a:r>
            <a:r>
              <a:rPr lang="es-ES_tradnl" sz="1400" dirty="0" err="1">
                <a:latin typeface="Exo 2 Light" charset="0"/>
                <a:ea typeface="Exo 2 Light" charset="0"/>
                <a:cs typeface="Exo 2 Light" charset="0"/>
              </a:rPr>
              <a:t>with</a:t>
            </a:r>
            <a:r>
              <a:rPr lang="es-ES_tradnl" sz="1400" dirty="0">
                <a:latin typeface="Exo 2 Light" charset="0"/>
                <a:ea typeface="Exo 2 Light" charset="0"/>
                <a:cs typeface="Exo 2 Light" charset="0"/>
              </a:rPr>
              <a:t> </a:t>
            </a:r>
            <a:r>
              <a:rPr lang="es-ES_tradnl" sz="1400" dirty="0" err="1">
                <a:latin typeface="Exo 2 Light" charset="0"/>
                <a:ea typeface="Exo 2 Light" charset="0"/>
                <a:cs typeface="Exo 2 Light" charset="0"/>
              </a:rPr>
              <a:t>the</a:t>
            </a:r>
            <a:r>
              <a:rPr lang="es-ES_tradnl" sz="1400" dirty="0">
                <a:latin typeface="Exo 2 Light" charset="0"/>
                <a:ea typeface="Exo 2 Light" charset="0"/>
                <a:cs typeface="Exo 2 Light" charset="0"/>
              </a:rPr>
              <a:t> </a:t>
            </a:r>
            <a:r>
              <a:rPr lang="es-ES_tradnl" sz="1400" dirty="0" err="1">
                <a:latin typeface="Exo 2 Light" charset="0"/>
                <a:ea typeface="Exo 2 Light" charset="0"/>
                <a:cs typeface="Exo 2 Light" charset="0"/>
              </a:rPr>
              <a:t>Grassroots</a:t>
            </a:r>
            <a:endParaRPr lang="es-ES_tradnl" sz="1400" dirty="0">
              <a:latin typeface="Exo 2 Light" charset="0"/>
              <a:ea typeface="Exo 2 Light" charset="0"/>
              <a:cs typeface="Exo 2 Light" charset="0"/>
            </a:endParaRPr>
          </a:p>
        </p:txBody>
      </p:sp>
      <p:pic>
        <p:nvPicPr>
          <p:cNvPr id="20" name="Imagen 1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72517" y="1909481"/>
            <a:ext cx="3926541" cy="3715317"/>
          </a:xfrm>
          <a:prstGeom prst="rect">
            <a:avLst/>
          </a:prstGeom>
        </p:spPr>
      </p:pic>
      <p:grpSp>
        <p:nvGrpSpPr>
          <p:cNvPr id="7" name="Agrupar 6"/>
          <p:cNvGrpSpPr/>
          <p:nvPr/>
        </p:nvGrpSpPr>
        <p:grpSpPr>
          <a:xfrm>
            <a:off x="9770719" y="6012994"/>
            <a:ext cx="1004047" cy="530651"/>
            <a:chOff x="9770719" y="6012994"/>
            <a:chExt cx="1004047" cy="530651"/>
          </a:xfrm>
        </p:grpSpPr>
        <p:sp>
          <p:nvSpPr>
            <p:cNvPr id="8" name="Rectángulo 7"/>
            <p:cNvSpPr/>
            <p:nvPr/>
          </p:nvSpPr>
          <p:spPr>
            <a:xfrm>
              <a:off x="9770719" y="6012994"/>
              <a:ext cx="1004047" cy="530651"/>
            </a:xfrm>
            <a:prstGeom prst="rect">
              <a:avLst/>
            </a:pr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>
                <a:noFill/>
              </a:endParaRPr>
            </a:p>
          </p:txBody>
        </p:sp>
        <p:sp>
          <p:nvSpPr>
            <p:cNvPr id="9" name="Rectángulo 8"/>
            <p:cNvSpPr/>
            <p:nvPr/>
          </p:nvSpPr>
          <p:spPr>
            <a:xfrm>
              <a:off x="9954386" y="6093653"/>
              <a:ext cx="63671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ES_tradnl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Roboto" charset="0"/>
                </a:rPr>
                <a:t>logo</a:t>
              </a:r>
              <a:endParaRPr lang="es-ES_tradnl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012611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74766" y="5906140"/>
            <a:ext cx="1189806" cy="744361"/>
          </a:xfrm>
          <a:prstGeom prst="rect">
            <a:avLst/>
          </a:prstGeom>
        </p:spPr>
      </p:pic>
      <p:sp>
        <p:nvSpPr>
          <p:cNvPr id="14" name="Título 1"/>
          <p:cNvSpPr txBox="1">
            <a:spLocks/>
          </p:cNvSpPr>
          <p:nvPr/>
        </p:nvSpPr>
        <p:spPr>
          <a:xfrm>
            <a:off x="930082" y="795449"/>
            <a:ext cx="3119738" cy="158863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_tradnl" sz="2800" b="1" dirty="0">
                <a:latin typeface="Exo 2" charset="0"/>
                <a:ea typeface="Exo 2" charset="0"/>
                <a:cs typeface="Exo 2" charset="0"/>
              </a:rPr>
              <a:t>PUBLIC PARTICIPATION</a:t>
            </a:r>
            <a:endParaRPr lang="es-ES_tradnl" sz="2800" dirty="0">
              <a:latin typeface="Exo 2" charset="0"/>
              <a:ea typeface="Exo 2" charset="0"/>
              <a:cs typeface="Exo 2" charset="0"/>
            </a:endParaRPr>
          </a:p>
          <a:p>
            <a:br>
              <a:rPr lang="es-ES_tradnl" sz="2400" dirty="0">
                <a:latin typeface="Exo 2" charset="0"/>
                <a:ea typeface="Exo 2" charset="0"/>
                <a:cs typeface="Exo 2" charset="0"/>
              </a:rPr>
            </a:br>
            <a:br>
              <a:rPr lang="es-ES_tradnl" sz="2400" dirty="0">
                <a:latin typeface="Exo 2" charset="0"/>
                <a:ea typeface="Exo 2" charset="0"/>
                <a:cs typeface="Exo 2" charset="0"/>
              </a:rPr>
            </a:br>
            <a:endParaRPr lang="es-ES_tradnl" sz="2400" dirty="0">
              <a:latin typeface="Exo 2" charset="0"/>
              <a:ea typeface="Exo 2" charset="0"/>
              <a:cs typeface="Exo 2" charset="0"/>
            </a:endParaRPr>
          </a:p>
        </p:txBody>
      </p:sp>
      <p:cxnSp>
        <p:nvCxnSpPr>
          <p:cNvPr id="15" name="Conector recto 14"/>
          <p:cNvCxnSpPr/>
          <p:nvPr/>
        </p:nvCxnSpPr>
        <p:spPr>
          <a:xfrm flipV="1">
            <a:off x="1009677" y="1725348"/>
            <a:ext cx="595005" cy="6417"/>
          </a:xfrm>
          <a:prstGeom prst="line">
            <a:avLst/>
          </a:prstGeom>
          <a:ln w="19050">
            <a:solidFill>
              <a:srgbClr val="FF98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ítulo 1"/>
          <p:cNvSpPr txBox="1">
            <a:spLocks/>
          </p:cNvSpPr>
          <p:nvPr/>
        </p:nvSpPr>
        <p:spPr>
          <a:xfrm>
            <a:off x="930082" y="1458408"/>
            <a:ext cx="4442003" cy="468426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es-ES_tradnl" sz="1400" b="1" dirty="0" err="1">
                <a:latin typeface="Exo 2" charset="0"/>
                <a:ea typeface="Exo 2" charset="0"/>
                <a:cs typeface="Exo 2" charset="0"/>
              </a:rPr>
              <a:t>What</a:t>
            </a:r>
            <a:r>
              <a:rPr lang="es-ES_tradnl" sz="1400" b="1" dirty="0">
                <a:latin typeface="Exo 2" charset="0"/>
                <a:ea typeface="Exo 2" charset="0"/>
                <a:cs typeface="Exo 2" charset="0"/>
              </a:rPr>
              <a:t>?</a:t>
            </a:r>
          </a:p>
          <a:p>
            <a:pPr algn="l">
              <a:lnSpc>
                <a:spcPct val="100000"/>
              </a:lnSpc>
            </a:pPr>
            <a:r>
              <a:rPr lang="es-ES_tradnl" sz="1400" dirty="0" err="1">
                <a:latin typeface="Exo 2 Light" charset="0"/>
                <a:ea typeface="Exo 2 Light" charset="0"/>
                <a:cs typeface="Exo 2 Light" charset="0"/>
              </a:rPr>
              <a:t>Methodology</a:t>
            </a:r>
            <a:r>
              <a:rPr lang="es-ES_tradnl" sz="1400" dirty="0">
                <a:latin typeface="Exo 2 Light" charset="0"/>
                <a:ea typeface="Exo 2 Light" charset="0"/>
                <a:cs typeface="Exo 2 Light" charset="0"/>
              </a:rPr>
              <a:t> </a:t>
            </a:r>
            <a:r>
              <a:rPr lang="es-ES_tradnl" sz="1400" dirty="0" err="1">
                <a:latin typeface="Exo 2 Light" charset="0"/>
                <a:ea typeface="Exo 2 Light" charset="0"/>
                <a:cs typeface="Exo 2 Light" charset="0"/>
              </a:rPr>
              <a:t>for</a:t>
            </a:r>
            <a:r>
              <a:rPr lang="es-ES_tradnl" sz="1400" dirty="0">
                <a:latin typeface="Exo 2 Light" charset="0"/>
                <a:ea typeface="Exo 2 Light" charset="0"/>
                <a:cs typeface="Exo 2 Light" charset="0"/>
              </a:rPr>
              <a:t> </a:t>
            </a:r>
            <a:r>
              <a:rPr lang="es-ES_tradnl" sz="1400" dirty="0" err="1">
                <a:latin typeface="Exo 2 Light" charset="0"/>
                <a:ea typeface="Exo 2 Light" charset="0"/>
                <a:cs typeface="Exo 2 Light" charset="0"/>
              </a:rPr>
              <a:t>decision</a:t>
            </a:r>
            <a:r>
              <a:rPr lang="es-ES_tradnl" sz="1400" dirty="0">
                <a:latin typeface="Exo 2 Light" charset="0"/>
                <a:ea typeface="Exo 2 Light" charset="0"/>
                <a:cs typeface="Exo 2 Light" charset="0"/>
              </a:rPr>
              <a:t> </a:t>
            </a:r>
            <a:r>
              <a:rPr lang="es-ES_tradnl" sz="1400" dirty="0" err="1">
                <a:latin typeface="Exo 2 Light" charset="0"/>
                <a:ea typeface="Exo 2 Light" charset="0"/>
                <a:cs typeface="Exo 2 Light" charset="0"/>
              </a:rPr>
              <a:t>making</a:t>
            </a:r>
            <a:r>
              <a:rPr lang="es-ES_tradnl" sz="1400" dirty="0">
                <a:latin typeface="Exo 2 Light" charset="0"/>
                <a:ea typeface="Exo 2 Light" charset="0"/>
                <a:cs typeface="Exo 2 Light" charset="0"/>
              </a:rPr>
              <a:t> </a:t>
            </a:r>
            <a:r>
              <a:rPr lang="es-ES_tradnl" sz="1400" dirty="0" err="1">
                <a:latin typeface="Exo 2 Light" charset="0"/>
                <a:ea typeface="Exo 2 Light" charset="0"/>
                <a:cs typeface="Exo 2 Light" charset="0"/>
              </a:rPr>
              <a:t>processes</a:t>
            </a:r>
            <a:r>
              <a:rPr lang="es-ES_tradnl" sz="1400" dirty="0">
                <a:latin typeface="Exo 2 Light" charset="0"/>
                <a:ea typeface="Exo 2 Light" charset="0"/>
                <a:cs typeface="Exo 2 Light" charset="0"/>
              </a:rPr>
              <a:t> </a:t>
            </a:r>
            <a:r>
              <a:rPr lang="es-ES_tradnl" sz="1400" dirty="0" err="1">
                <a:latin typeface="Exo 2 Light" charset="0"/>
                <a:ea typeface="Exo 2 Light" charset="0"/>
                <a:cs typeface="Exo 2 Light" charset="0"/>
              </a:rPr>
              <a:t>which</a:t>
            </a:r>
            <a:r>
              <a:rPr lang="es-ES_tradnl" sz="1400" dirty="0">
                <a:latin typeface="Exo 2 Light" charset="0"/>
                <a:ea typeface="Exo 2 Light" charset="0"/>
                <a:cs typeface="Exo 2 Light" charset="0"/>
              </a:rPr>
              <a:t> </a:t>
            </a:r>
            <a:r>
              <a:rPr lang="es-ES_tradnl" sz="1400" dirty="0" err="1">
                <a:latin typeface="Exo 2 Light" charset="0"/>
                <a:ea typeface="Exo 2 Light" charset="0"/>
                <a:cs typeface="Exo 2 Light" charset="0"/>
              </a:rPr>
              <a:t>involves</a:t>
            </a:r>
            <a:r>
              <a:rPr lang="es-ES_tradnl" sz="1400" dirty="0">
                <a:latin typeface="Exo 2 Light" charset="0"/>
                <a:ea typeface="Exo 2 Light" charset="0"/>
                <a:cs typeface="Exo 2 Light" charset="0"/>
              </a:rPr>
              <a:t> </a:t>
            </a:r>
            <a:r>
              <a:rPr lang="es-ES_tradnl" sz="1400" dirty="0" err="1">
                <a:latin typeface="Exo 2 Light" charset="0"/>
                <a:ea typeface="Exo 2 Light" charset="0"/>
                <a:cs typeface="Exo 2 Light" charset="0"/>
              </a:rPr>
              <a:t>all</a:t>
            </a:r>
            <a:r>
              <a:rPr lang="es-ES_tradnl" sz="1400" dirty="0">
                <a:latin typeface="Exo 2 Light" charset="0"/>
                <a:ea typeface="Exo 2 Light" charset="0"/>
                <a:cs typeface="Exo 2 Light" charset="0"/>
              </a:rPr>
              <a:t> </a:t>
            </a:r>
            <a:r>
              <a:rPr lang="es-ES_tradnl" sz="1400" dirty="0" err="1">
                <a:latin typeface="Exo 2 Light" charset="0"/>
                <a:ea typeface="Exo 2 Light" charset="0"/>
                <a:cs typeface="Exo 2 Light" charset="0"/>
              </a:rPr>
              <a:t>the</a:t>
            </a:r>
            <a:r>
              <a:rPr lang="es-ES_tradnl" sz="1400" dirty="0">
                <a:latin typeface="Exo 2 Light" charset="0"/>
                <a:ea typeface="Exo 2 Light" charset="0"/>
                <a:cs typeface="Exo 2 Light" charset="0"/>
              </a:rPr>
              <a:t> </a:t>
            </a:r>
            <a:r>
              <a:rPr lang="es-ES_tradnl" sz="1400" dirty="0" err="1">
                <a:latin typeface="Exo 2 Light" charset="0"/>
                <a:ea typeface="Exo 2 Light" charset="0"/>
                <a:cs typeface="Exo 2 Light" charset="0"/>
              </a:rPr>
              <a:t>stakeholders</a:t>
            </a:r>
            <a:endParaRPr lang="es-ES_tradnl" sz="1400" dirty="0">
              <a:latin typeface="Exo 2 Light" charset="0"/>
              <a:ea typeface="Exo 2 Light" charset="0"/>
              <a:cs typeface="Exo 2 Light" charset="0"/>
            </a:endParaRPr>
          </a:p>
          <a:p>
            <a:pPr algn="l">
              <a:lnSpc>
                <a:spcPct val="100000"/>
              </a:lnSpc>
            </a:pPr>
            <a:endParaRPr lang="es-ES_tradnl" sz="1400" dirty="0">
              <a:latin typeface="Exo 2" charset="0"/>
              <a:ea typeface="Exo 2" charset="0"/>
              <a:cs typeface="Exo 2" charset="0"/>
            </a:endParaRPr>
          </a:p>
          <a:p>
            <a:pPr algn="l">
              <a:lnSpc>
                <a:spcPct val="100000"/>
              </a:lnSpc>
            </a:pPr>
            <a:r>
              <a:rPr lang="es-ES_tradnl" sz="1400" b="1" dirty="0" err="1">
                <a:latin typeface="Exo 2" charset="0"/>
                <a:ea typeface="Exo 2" charset="0"/>
                <a:cs typeface="Exo 2" charset="0"/>
              </a:rPr>
              <a:t>Why</a:t>
            </a:r>
            <a:r>
              <a:rPr lang="es-ES_tradnl" sz="1400" b="1" dirty="0">
                <a:latin typeface="Exo 2" charset="0"/>
                <a:ea typeface="Exo 2" charset="0"/>
                <a:cs typeface="Exo 2" charset="0"/>
              </a:rPr>
              <a:t>?</a:t>
            </a:r>
          </a:p>
          <a:p>
            <a:pPr algn="l">
              <a:lnSpc>
                <a:spcPct val="100000"/>
              </a:lnSpc>
            </a:pPr>
            <a:r>
              <a:rPr lang="es-ES_tradnl" sz="1400" dirty="0" err="1">
                <a:latin typeface="Exo 2 Light" charset="0"/>
                <a:ea typeface="Exo 2 Light" charset="0"/>
                <a:cs typeface="Exo 2 Light" charset="0"/>
              </a:rPr>
              <a:t>Involve</a:t>
            </a:r>
            <a:r>
              <a:rPr lang="es-ES_tradnl" sz="1400" dirty="0">
                <a:latin typeface="Exo 2 Light" charset="0"/>
                <a:ea typeface="Exo 2 Light" charset="0"/>
                <a:cs typeface="Exo 2 Light" charset="0"/>
              </a:rPr>
              <a:t> </a:t>
            </a:r>
            <a:r>
              <a:rPr lang="es-ES_tradnl" sz="1400" dirty="0" err="1">
                <a:latin typeface="Exo 2 Light" charset="0"/>
                <a:ea typeface="Exo 2 Light" charset="0"/>
                <a:cs typeface="Exo 2 Light" charset="0"/>
              </a:rPr>
              <a:t>all</a:t>
            </a:r>
            <a:r>
              <a:rPr lang="es-ES_tradnl" sz="1400" dirty="0">
                <a:latin typeface="Exo 2 Light" charset="0"/>
                <a:ea typeface="Exo 2 Light" charset="0"/>
                <a:cs typeface="Exo 2 Light" charset="0"/>
              </a:rPr>
              <a:t> </a:t>
            </a:r>
            <a:r>
              <a:rPr lang="es-ES_tradnl" sz="1400" dirty="0" err="1">
                <a:latin typeface="Exo 2 Light" charset="0"/>
                <a:ea typeface="Exo 2 Light" charset="0"/>
                <a:cs typeface="Exo 2 Light" charset="0"/>
              </a:rPr>
              <a:t>the</a:t>
            </a:r>
            <a:r>
              <a:rPr lang="es-ES_tradnl" sz="1400" dirty="0">
                <a:latin typeface="Exo 2 Light" charset="0"/>
                <a:ea typeface="Exo 2 Light" charset="0"/>
                <a:cs typeface="Exo 2 Light" charset="0"/>
              </a:rPr>
              <a:t> </a:t>
            </a:r>
            <a:r>
              <a:rPr lang="es-ES_tradnl" sz="1400" dirty="0" err="1">
                <a:latin typeface="Exo 2 Light" charset="0"/>
                <a:ea typeface="Exo 2 Light" charset="0"/>
                <a:cs typeface="Exo 2 Light" charset="0"/>
              </a:rPr>
              <a:t>relevant</a:t>
            </a:r>
            <a:r>
              <a:rPr lang="es-ES_tradnl" sz="1400" dirty="0">
                <a:latin typeface="Exo 2 Light" charset="0"/>
                <a:ea typeface="Exo 2 Light" charset="0"/>
                <a:cs typeface="Exo 2 Light" charset="0"/>
              </a:rPr>
              <a:t> </a:t>
            </a:r>
            <a:r>
              <a:rPr lang="es-ES_tradnl" sz="1400" dirty="0" err="1">
                <a:latin typeface="Exo 2 Light" charset="0"/>
                <a:ea typeface="Exo 2 Light" charset="0"/>
                <a:cs typeface="Exo 2 Light" charset="0"/>
              </a:rPr>
              <a:t>expertise</a:t>
            </a:r>
            <a:r>
              <a:rPr lang="es-ES_tradnl" sz="1400" dirty="0">
                <a:latin typeface="Exo 2 Light" charset="0"/>
                <a:ea typeface="Exo 2 Light" charset="0"/>
                <a:cs typeface="Exo 2 Light" charset="0"/>
              </a:rPr>
              <a:t> in </a:t>
            </a:r>
            <a:r>
              <a:rPr lang="es-ES_tradnl" sz="1400" dirty="0" err="1">
                <a:latin typeface="Exo 2 Light" charset="0"/>
                <a:ea typeface="Exo 2 Light" charset="0"/>
                <a:cs typeface="Exo 2 Light" charset="0"/>
              </a:rPr>
              <a:t>the</a:t>
            </a:r>
            <a:r>
              <a:rPr lang="es-ES_tradnl" sz="1400" dirty="0">
                <a:latin typeface="Exo 2 Light" charset="0"/>
                <a:ea typeface="Exo 2 Light" charset="0"/>
                <a:cs typeface="Exo 2 Light" charset="0"/>
              </a:rPr>
              <a:t> </a:t>
            </a:r>
            <a:r>
              <a:rPr lang="es-ES_tradnl" sz="1400" dirty="0" err="1">
                <a:latin typeface="Exo 2 Light" charset="0"/>
                <a:ea typeface="Exo 2 Light" charset="0"/>
                <a:cs typeface="Exo 2 Light" charset="0"/>
              </a:rPr>
              <a:t>process</a:t>
            </a:r>
            <a:r>
              <a:rPr lang="es-ES_tradnl" sz="1400" dirty="0">
                <a:latin typeface="Exo 2 Light" charset="0"/>
                <a:ea typeface="Exo 2 Light" charset="0"/>
                <a:cs typeface="Exo 2 Light" charset="0"/>
              </a:rPr>
              <a:t>: “</a:t>
            </a:r>
            <a:r>
              <a:rPr lang="es-ES_tradnl" sz="1400" dirty="0" err="1">
                <a:latin typeface="Exo 2 Light" charset="0"/>
                <a:ea typeface="Exo 2 Light" charset="0"/>
                <a:cs typeface="Exo 2 Light" charset="0"/>
              </a:rPr>
              <a:t>people</a:t>
            </a:r>
            <a:r>
              <a:rPr lang="es-ES_tradnl" sz="1400" dirty="0">
                <a:latin typeface="Exo 2 Light" charset="0"/>
                <a:ea typeface="Exo 2 Light" charset="0"/>
                <a:cs typeface="Exo 2 Light" charset="0"/>
              </a:rPr>
              <a:t> are </a:t>
            </a:r>
            <a:r>
              <a:rPr lang="es-ES_tradnl" sz="1400" dirty="0" err="1">
                <a:latin typeface="Exo 2 Light" charset="0"/>
                <a:ea typeface="Exo 2 Light" charset="0"/>
                <a:cs typeface="Exo 2 Light" charset="0"/>
              </a:rPr>
              <a:t>experts</a:t>
            </a:r>
            <a:r>
              <a:rPr lang="es-ES_tradnl" sz="1400" dirty="0">
                <a:latin typeface="Exo 2 Light" charset="0"/>
                <a:ea typeface="Exo 2 Light" charset="0"/>
                <a:cs typeface="Exo 2 Light" charset="0"/>
              </a:rPr>
              <a:t> in </a:t>
            </a:r>
            <a:r>
              <a:rPr lang="es-ES_tradnl" sz="1400" dirty="0" err="1">
                <a:latin typeface="Exo 2 Light" charset="0"/>
                <a:ea typeface="Exo 2 Light" charset="0"/>
                <a:cs typeface="Exo 2 Light" charset="0"/>
              </a:rPr>
              <a:t>their</a:t>
            </a:r>
            <a:r>
              <a:rPr lang="es-ES_tradnl" sz="1400" dirty="0">
                <a:latin typeface="Exo 2 Light" charset="0"/>
                <a:ea typeface="Exo 2 Light" charset="0"/>
                <a:cs typeface="Exo 2 Light" charset="0"/>
              </a:rPr>
              <a:t> </a:t>
            </a:r>
            <a:r>
              <a:rPr lang="es-ES_tradnl" sz="1400" dirty="0" err="1">
                <a:latin typeface="Exo 2 Light" charset="0"/>
                <a:ea typeface="Exo 2 Light" charset="0"/>
                <a:cs typeface="Exo 2 Light" charset="0"/>
              </a:rPr>
              <a:t>life</a:t>
            </a:r>
            <a:r>
              <a:rPr lang="es-ES_tradnl" sz="1400" dirty="0">
                <a:latin typeface="Exo 2 Light" charset="0"/>
                <a:ea typeface="Exo 2 Light" charset="0"/>
                <a:cs typeface="Exo 2 Light" charset="0"/>
              </a:rPr>
              <a:t>”</a:t>
            </a:r>
          </a:p>
          <a:p>
            <a:pPr algn="l">
              <a:lnSpc>
                <a:spcPct val="100000"/>
              </a:lnSpc>
            </a:pPr>
            <a:endParaRPr lang="es-ES_tradnl" sz="1400" dirty="0">
              <a:latin typeface="Exo 2" charset="0"/>
              <a:ea typeface="Exo 2" charset="0"/>
              <a:cs typeface="Exo 2" charset="0"/>
            </a:endParaRPr>
          </a:p>
          <a:p>
            <a:pPr algn="l">
              <a:lnSpc>
                <a:spcPct val="100000"/>
              </a:lnSpc>
            </a:pPr>
            <a:r>
              <a:rPr lang="es-ES_tradnl" sz="1400" b="1" dirty="0" err="1">
                <a:latin typeface="Exo 2" charset="0"/>
                <a:ea typeface="Exo 2" charset="0"/>
                <a:cs typeface="Exo 2" charset="0"/>
              </a:rPr>
              <a:t>When</a:t>
            </a:r>
            <a:r>
              <a:rPr lang="es-ES_tradnl" sz="1400" b="1" dirty="0">
                <a:latin typeface="Exo 2" charset="0"/>
                <a:ea typeface="Exo 2" charset="0"/>
                <a:cs typeface="Exo 2" charset="0"/>
              </a:rPr>
              <a:t>?</a:t>
            </a:r>
          </a:p>
          <a:p>
            <a:pPr algn="l">
              <a:lnSpc>
                <a:spcPct val="100000"/>
              </a:lnSpc>
            </a:pPr>
            <a:r>
              <a:rPr lang="es-ES_tradnl" sz="1400" dirty="0" err="1">
                <a:latin typeface="Exo 2 Light" charset="0"/>
                <a:ea typeface="Exo 2 Light" charset="0"/>
                <a:cs typeface="Exo 2 Light" charset="0"/>
              </a:rPr>
              <a:t>Before</a:t>
            </a:r>
            <a:r>
              <a:rPr lang="es-ES_tradnl" sz="1400" dirty="0">
                <a:latin typeface="Exo 2 Light" charset="0"/>
                <a:ea typeface="Exo 2 Light" charset="0"/>
                <a:cs typeface="Exo 2 Light" charset="0"/>
              </a:rPr>
              <a:t>, </a:t>
            </a:r>
            <a:r>
              <a:rPr lang="es-ES_tradnl" sz="1400" dirty="0" err="1">
                <a:latin typeface="Exo 2 Light" charset="0"/>
                <a:ea typeface="Exo 2 Light" charset="0"/>
                <a:cs typeface="Exo 2 Light" charset="0"/>
              </a:rPr>
              <a:t>during</a:t>
            </a:r>
            <a:r>
              <a:rPr lang="es-ES_tradnl" sz="1400" dirty="0">
                <a:latin typeface="Exo 2 Light" charset="0"/>
                <a:ea typeface="Exo 2 Light" charset="0"/>
                <a:cs typeface="Exo 2 Light" charset="0"/>
              </a:rPr>
              <a:t> and </a:t>
            </a:r>
            <a:r>
              <a:rPr lang="es-ES_tradnl" sz="1400" dirty="0" err="1">
                <a:latin typeface="Exo 2 Light" charset="0"/>
                <a:ea typeface="Exo 2 Light" charset="0"/>
                <a:cs typeface="Exo 2 Light" charset="0"/>
              </a:rPr>
              <a:t>after</a:t>
            </a:r>
            <a:r>
              <a:rPr lang="es-ES_tradnl" sz="1400" dirty="0">
                <a:latin typeface="Exo 2 Light" charset="0"/>
                <a:ea typeface="Exo 2 Light" charset="0"/>
                <a:cs typeface="Exo 2 Light" charset="0"/>
              </a:rPr>
              <a:t> </a:t>
            </a:r>
            <a:r>
              <a:rPr lang="es-ES_tradnl" sz="1400" dirty="0" err="1">
                <a:latin typeface="Exo 2 Light" charset="0"/>
                <a:ea typeface="Exo 2 Light" charset="0"/>
                <a:cs typeface="Exo 2 Light" charset="0"/>
              </a:rPr>
              <a:t>the</a:t>
            </a:r>
            <a:r>
              <a:rPr lang="es-ES_tradnl" sz="1400" dirty="0">
                <a:latin typeface="Exo 2 Light" charset="0"/>
                <a:ea typeface="Exo 2 Light" charset="0"/>
                <a:cs typeface="Exo 2 Light" charset="0"/>
              </a:rPr>
              <a:t> </a:t>
            </a:r>
            <a:r>
              <a:rPr lang="es-ES_tradnl" sz="1400" dirty="0" err="1">
                <a:latin typeface="Exo 2 Light" charset="0"/>
                <a:ea typeface="Exo 2 Light" charset="0"/>
                <a:cs typeface="Exo 2 Light" charset="0"/>
              </a:rPr>
              <a:t>implementation</a:t>
            </a:r>
            <a:r>
              <a:rPr lang="es-ES_tradnl" sz="1400" dirty="0">
                <a:latin typeface="Exo 2 Light" charset="0"/>
                <a:ea typeface="Exo 2 Light" charset="0"/>
                <a:cs typeface="Exo 2 Light" charset="0"/>
              </a:rPr>
              <a:t> of </a:t>
            </a:r>
            <a:r>
              <a:rPr lang="es-ES_tradnl" sz="1400" dirty="0" err="1">
                <a:latin typeface="Exo 2 Light" charset="0"/>
                <a:ea typeface="Exo 2 Light" charset="0"/>
                <a:cs typeface="Exo 2 Light" charset="0"/>
              </a:rPr>
              <a:t>the</a:t>
            </a:r>
            <a:r>
              <a:rPr lang="es-ES_tradnl" sz="1400" dirty="0">
                <a:latin typeface="Exo 2 Light" charset="0"/>
                <a:ea typeface="Exo 2 Light" charset="0"/>
                <a:cs typeface="Exo 2 Light" charset="0"/>
              </a:rPr>
              <a:t> </a:t>
            </a:r>
            <a:r>
              <a:rPr lang="es-ES_tradnl" sz="1400" dirty="0" err="1">
                <a:latin typeface="Exo 2 Light" charset="0"/>
                <a:ea typeface="Exo 2 Light" charset="0"/>
                <a:cs typeface="Exo 2 Light" charset="0"/>
              </a:rPr>
              <a:t>project</a:t>
            </a:r>
            <a:r>
              <a:rPr lang="es-ES_tradnl" sz="1400" dirty="0">
                <a:latin typeface="Exo 2 Light" charset="0"/>
                <a:ea typeface="Exo 2 Light" charset="0"/>
                <a:cs typeface="Exo 2 Light" charset="0"/>
              </a:rPr>
              <a:t>/</a:t>
            </a:r>
            <a:r>
              <a:rPr lang="es-ES_tradnl" sz="1400" dirty="0" err="1">
                <a:latin typeface="Exo 2 Light" charset="0"/>
                <a:ea typeface="Exo 2 Light" charset="0"/>
                <a:cs typeface="Exo 2 Light" charset="0"/>
              </a:rPr>
              <a:t>measure</a:t>
            </a:r>
            <a:endParaRPr lang="es-ES_tradnl" sz="1400" dirty="0">
              <a:latin typeface="Exo 2 Light" charset="0"/>
              <a:ea typeface="Exo 2 Light" charset="0"/>
              <a:cs typeface="Exo 2 Light" charset="0"/>
            </a:endParaRPr>
          </a:p>
          <a:p>
            <a:pPr algn="l">
              <a:lnSpc>
                <a:spcPct val="100000"/>
              </a:lnSpc>
            </a:pPr>
            <a:endParaRPr lang="es-ES_tradnl" sz="1400" dirty="0">
              <a:latin typeface="Exo 2" charset="0"/>
              <a:ea typeface="Exo 2" charset="0"/>
              <a:cs typeface="Exo 2" charset="0"/>
            </a:endParaRPr>
          </a:p>
          <a:p>
            <a:pPr algn="l">
              <a:lnSpc>
                <a:spcPct val="100000"/>
              </a:lnSpc>
            </a:pPr>
            <a:r>
              <a:rPr lang="es-ES_tradnl" sz="1400" b="1" dirty="0" err="1">
                <a:latin typeface="Exo 2" charset="0"/>
                <a:ea typeface="Exo 2" charset="0"/>
                <a:cs typeface="Exo 2" charset="0"/>
              </a:rPr>
              <a:t>Who</a:t>
            </a:r>
            <a:r>
              <a:rPr lang="es-ES_tradnl" sz="1400" b="1" dirty="0">
                <a:latin typeface="Exo 2" charset="0"/>
                <a:ea typeface="Exo 2" charset="0"/>
                <a:cs typeface="Exo 2" charset="0"/>
              </a:rPr>
              <a:t>?</a:t>
            </a:r>
          </a:p>
          <a:p>
            <a:pPr algn="l">
              <a:lnSpc>
                <a:spcPct val="100000"/>
              </a:lnSpc>
            </a:pPr>
            <a:r>
              <a:rPr lang="es-ES_tradnl" sz="1400" dirty="0" err="1">
                <a:latin typeface="Exo 2 Light" charset="0"/>
                <a:ea typeface="Exo 2 Light" charset="0"/>
                <a:cs typeface="Exo 2 Light" charset="0"/>
              </a:rPr>
              <a:t>All</a:t>
            </a:r>
            <a:r>
              <a:rPr lang="es-ES_tradnl" sz="1400" dirty="0">
                <a:latin typeface="Exo 2 Light" charset="0"/>
                <a:ea typeface="Exo 2 Light" charset="0"/>
                <a:cs typeface="Exo 2 Light" charset="0"/>
              </a:rPr>
              <a:t> </a:t>
            </a:r>
            <a:r>
              <a:rPr lang="es-ES_tradnl" sz="1400" dirty="0" err="1">
                <a:latin typeface="Exo 2 Light" charset="0"/>
                <a:ea typeface="Exo 2 Light" charset="0"/>
                <a:cs typeface="Exo 2 Light" charset="0"/>
              </a:rPr>
              <a:t>the</a:t>
            </a:r>
            <a:r>
              <a:rPr lang="es-ES_tradnl" sz="1400" dirty="0">
                <a:latin typeface="Exo 2 Light" charset="0"/>
                <a:ea typeface="Exo 2 Light" charset="0"/>
                <a:cs typeface="Exo 2 Light" charset="0"/>
              </a:rPr>
              <a:t> </a:t>
            </a:r>
            <a:r>
              <a:rPr lang="es-ES_tradnl" sz="1400" dirty="0" err="1">
                <a:latin typeface="Exo 2 Light" charset="0"/>
                <a:ea typeface="Exo 2 Light" charset="0"/>
                <a:cs typeface="Exo 2 Light" charset="0"/>
              </a:rPr>
              <a:t>stakeholders</a:t>
            </a:r>
            <a:r>
              <a:rPr lang="es-ES_tradnl" sz="1400" dirty="0">
                <a:latin typeface="Exo 2 Light" charset="0"/>
                <a:ea typeface="Exo 2 Light" charset="0"/>
                <a:cs typeface="Exo 2 Light" charset="0"/>
              </a:rPr>
              <a:t> </a:t>
            </a:r>
            <a:r>
              <a:rPr lang="es-ES_tradnl" sz="1400" dirty="0" err="1">
                <a:latin typeface="Exo 2 Light" charset="0"/>
                <a:ea typeface="Exo 2 Light" charset="0"/>
                <a:cs typeface="Exo 2 Light" charset="0"/>
              </a:rPr>
              <a:t>involved</a:t>
            </a:r>
            <a:r>
              <a:rPr lang="es-ES_tradnl" sz="1400" dirty="0">
                <a:latin typeface="Exo 2 Light" charset="0"/>
                <a:ea typeface="Exo 2 Light" charset="0"/>
                <a:cs typeface="Exo 2 Light" charset="0"/>
              </a:rPr>
              <a:t>: Local </a:t>
            </a:r>
            <a:r>
              <a:rPr lang="es-ES_tradnl" sz="1400" dirty="0" err="1">
                <a:latin typeface="Exo 2 Light" charset="0"/>
                <a:ea typeface="Exo 2 Light" charset="0"/>
                <a:cs typeface="Exo 2 Light" charset="0"/>
              </a:rPr>
              <a:t>Communities</a:t>
            </a:r>
            <a:r>
              <a:rPr lang="es-ES_tradnl" sz="1400" dirty="0">
                <a:latin typeface="Exo 2 Light" charset="0"/>
                <a:ea typeface="Exo 2 Light" charset="0"/>
                <a:cs typeface="Exo 2 Light" charset="0"/>
              </a:rPr>
              <a:t> </a:t>
            </a:r>
            <a:r>
              <a:rPr lang="es-ES_tradnl" sz="1400" dirty="0" err="1">
                <a:latin typeface="Exo 2 Light" charset="0"/>
                <a:ea typeface="Exo 2 Light" charset="0"/>
                <a:cs typeface="Exo 2 Light" charset="0"/>
              </a:rPr>
              <a:t>Private</a:t>
            </a:r>
            <a:r>
              <a:rPr lang="es-ES_tradnl" sz="1400" dirty="0">
                <a:latin typeface="Exo 2 Light" charset="0"/>
                <a:ea typeface="Exo 2 Light" charset="0"/>
                <a:cs typeface="Exo 2 Light" charset="0"/>
              </a:rPr>
              <a:t> sector Local </a:t>
            </a:r>
            <a:r>
              <a:rPr lang="es-ES_tradnl" sz="1400" dirty="0" err="1">
                <a:latin typeface="Exo 2 Light" charset="0"/>
                <a:ea typeface="Exo 2 Light" charset="0"/>
                <a:cs typeface="Exo 2 Light" charset="0"/>
              </a:rPr>
              <a:t>authorities</a:t>
            </a:r>
            <a:r>
              <a:rPr lang="es-ES_tradnl" sz="1400" dirty="0">
                <a:latin typeface="Exo 2 Light" charset="0"/>
                <a:ea typeface="Exo 2 Light" charset="0"/>
                <a:cs typeface="Exo 2 Light" charset="0"/>
              </a:rPr>
              <a:t>/ </a:t>
            </a:r>
            <a:r>
              <a:rPr lang="es-ES_tradnl" sz="1400" dirty="0" err="1">
                <a:latin typeface="Exo 2 Light" charset="0"/>
                <a:ea typeface="Exo 2 Light" charset="0"/>
                <a:cs typeface="Exo 2 Light" charset="0"/>
              </a:rPr>
              <a:t>policy</a:t>
            </a:r>
            <a:r>
              <a:rPr lang="es-ES_tradnl" sz="1400" dirty="0">
                <a:latin typeface="Exo 2 Light" charset="0"/>
                <a:ea typeface="Exo 2 Light" charset="0"/>
                <a:cs typeface="Exo 2 Light" charset="0"/>
              </a:rPr>
              <a:t> </a:t>
            </a:r>
            <a:r>
              <a:rPr lang="es-ES_tradnl" sz="1400" dirty="0" err="1">
                <a:latin typeface="Exo 2 Light" charset="0"/>
                <a:ea typeface="Exo 2 Light" charset="0"/>
                <a:cs typeface="Exo 2 Light" charset="0"/>
              </a:rPr>
              <a:t>makers</a:t>
            </a:r>
            <a:endParaRPr lang="es-ES_tradnl" sz="1400" dirty="0">
              <a:latin typeface="Exo 2 Light" charset="0"/>
              <a:ea typeface="Exo 2 Light" charset="0"/>
              <a:cs typeface="Exo 2 Light" charset="0"/>
            </a:endParaRPr>
          </a:p>
          <a:p>
            <a:pPr algn="l">
              <a:lnSpc>
                <a:spcPct val="100000"/>
              </a:lnSpc>
            </a:pPr>
            <a:endParaRPr lang="es-ES_tradnl" sz="1400" dirty="0">
              <a:latin typeface="Exo 2" charset="0"/>
              <a:ea typeface="Exo 2" charset="0"/>
              <a:cs typeface="Exo 2" charset="0"/>
            </a:endParaRPr>
          </a:p>
          <a:p>
            <a:pPr algn="l">
              <a:lnSpc>
                <a:spcPct val="100000"/>
              </a:lnSpc>
            </a:pPr>
            <a:r>
              <a:rPr lang="es-ES_tradnl" sz="1400" b="1" dirty="0" err="1">
                <a:latin typeface="Exo 2" charset="0"/>
                <a:ea typeface="Exo 2" charset="0"/>
                <a:cs typeface="Exo 2" charset="0"/>
              </a:rPr>
              <a:t>Where</a:t>
            </a:r>
            <a:r>
              <a:rPr lang="es-ES_tradnl" sz="1400" b="1" dirty="0">
                <a:latin typeface="Exo 2" charset="0"/>
                <a:ea typeface="Exo 2" charset="0"/>
                <a:cs typeface="Exo 2" charset="0"/>
              </a:rPr>
              <a:t>?</a:t>
            </a:r>
          </a:p>
          <a:p>
            <a:pPr algn="l">
              <a:lnSpc>
                <a:spcPct val="100000"/>
              </a:lnSpc>
            </a:pPr>
            <a:r>
              <a:rPr lang="es-ES_tradnl" sz="1400" dirty="0">
                <a:latin typeface="Exo 2 Light" charset="0"/>
                <a:ea typeface="Exo 2 Light" charset="0"/>
                <a:cs typeface="Exo 2 Light" charset="0"/>
              </a:rPr>
              <a:t>Local </a:t>
            </a:r>
            <a:r>
              <a:rPr lang="es-ES_tradnl" sz="1400" dirty="0" err="1">
                <a:latin typeface="Exo 2 Light" charset="0"/>
                <a:ea typeface="Exo 2 Light" charset="0"/>
                <a:cs typeface="Exo 2 Light" charset="0"/>
              </a:rPr>
              <a:t>level</a:t>
            </a:r>
            <a:endParaRPr lang="es-ES_tradnl" sz="1400" dirty="0">
              <a:latin typeface="Exo 2 Light" charset="0"/>
              <a:ea typeface="Exo 2 Light" charset="0"/>
              <a:cs typeface="Exo 2 Light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2319995"/>
            <a:ext cx="5290143" cy="2757389"/>
          </a:xfrm>
          <a:prstGeom prst="rect">
            <a:avLst/>
          </a:prstGeom>
        </p:spPr>
      </p:pic>
      <p:grpSp>
        <p:nvGrpSpPr>
          <p:cNvPr id="8" name="Agrupar 7"/>
          <p:cNvGrpSpPr/>
          <p:nvPr/>
        </p:nvGrpSpPr>
        <p:grpSpPr>
          <a:xfrm>
            <a:off x="9770719" y="6012994"/>
            <a:ext cx="1004047" cy="530651"/>
            <a:chOff x="9770719" y="6012994"/>
            <a:chExt cx="1004047" cy="530651"/>
          </a:xfrm>
        </p:grpSpPr>
        <p:sp>
          <p:nvSpPr>
            <p:cNvPr id="9" name="Rectángulo 8"/>
            <p:cNvSpPr/>
            <p:nvPr/>
          </p:nvSpPr>
          <p:spPr>
            <a:xfrm>
              <a:off x="9770719" y="6012994"/>
              <a:ext cx="1004047" cy="530651"/>
            </a:xfrm>
            <a:prstGeom prst="rect">
              <a:avLst/>
            </a:pr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>
                <a:noFill/>
              </a:endParaRPr>
            </a:p>
          </p:txBody>
        </p:sp>
        <p:sp>
          <p:nvSpPr>
            <p:cNvPr id="10" name="Rectángulo 9"/>
            <p:cNvSpPr/>
            <p:nvPr/>
          </p:nvSpPr>
          <p:spPr>
            <a:xfrm>
              <a:off x="9954386" y="6093653"/>
              <a:ext cx="63671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ES_tradnl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Roboto" charset="0"/>
                </a:rPr>
                <a:t>logo</a:t>
              </a:r>
              <a:endParaRPr lang="es-ES_tradnl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765283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/>
          <p:cNvSpPr/>
          <p:nvPr/>
        </p:nvSpPr>
        <p:spPr>
          <a:xfrm>
            <a:off x="0" y="0"/>
            <a:ext cx="12192000" cy="6948000"/>
          </a:xfrm>
          <a:prstGeom prst="rect">
            <a:avLst/>
          </a:prstGeom>
          <a:solidFill>
            <a:srgbClr val="FF9800">
              <a:alpha val="1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 cstate="screen">
            <a:alphaModFix amt="33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4777" y="-858391"/>
            <a:ext cx="12443011" cy="8295340"/>
          </a:xfrm>
          <a:prstGeom prst="rect">
            <a:avLst/>
          </a:prstGeom>
        </p:spPr>
      </p:pic>
      <p:sp>
        <p:nvSpPr>
          <p:cNvPr id="8" name="Rectángulo 7"/>
          <p:cNvSpPr/>
          <p:nvPr/>
        </p:nvSpPr>
        <p:spPr>
          <a:xfrm>
            <a:off x="726141" y="2356184"/>
            <a:ext cx="5369859" cy="18661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956975" y="1550896"/>
            <a:ext cx="5031448" cy="3962398"/>
          </a:xfrm>
        </p:spPr>
        <p:txBody>
          <a:bodyPr>
            <a:noAutofit/>
          </a:bodyPr>
          <a:lstStyle/>
          <a:p>
            <a:pPr algn="l"/>
            <a:r>
              <a:rPr lang="es-ES_tradnl" sz="4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Exo 2" charset="0"/>
                <a:ea typeface="Exo 2" charset="0"/>
                <a:cs typeface="Exo 2" charset="0"/>
              </a:rPr>
              <a:t>EDUCATION AND TRAINING</a:t>
            </a:r>
            <a:br>
              <a:rPr lang="es-ES_tradnl" sz="4000" dirty="0">
                <a:solidFill>
                  <a:schemeClr val="tx1">
                    <a:lumMod val="50000"/>
                    <a:lumOff val="50000"/>
                  </a:schemeClr>
                </a:solidFill>
                <a:latin typeface="Exo 2" charset="0"/>
                <a:ea typeface="Exo 2" charset="0"/>
                <a:cs typeface="Exo 2" charset="0"/>
              </a:rPr>
            </a:br>
            <a:r>
              <a:rPr lang="es-ES_tradnl" sz="4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Exo 2" charset="0"/>
                <a:ea typeface="Exo 2" charset="0"/>
                <a:cs typeface="Exo 2" charset="0"/>
              </a:rPr>
              <a:t> </a:t>
            </a:r>
            <a:br>
              <a:rPr lang="es-ES_tradnl" sz="2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Exo 2" charset="0"/>
                <a:ea typeface="Exo 2" charset="0"/>
                <a:cs typeface="Exo 2" charset="0"/>
              </a:rPr>
            </a:br>
            <a:br>
              <a:rPr lang="es-ES_tradnl" sz="2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Exo 2" charset="0"/>
                <a:ea typeface="Exo 2" charset="0"/>
                <a:cs typeface="Exo 2" charset="0"/>
              </a:rPr>
            </a:br>
            <a:br>
              <a:rPr lang="es-ES_tradnl" sz="2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Exo 2" charset="0"/>
                <a:ea typeface="Exo 2" charset="0"/>
                <a:cs typeface="Exo 2" charset="0"/>
              </a:rPr>
            </a:br>
            <a:endParaRPr lang="es-ES_tradnl" sz="2800" b="1" dirty="0">
              <a:solidFill>
                <a:schemeClr val="tx1">
                  <a:lumMod val="50000"/>
                  <a:lumOff val="50000"/>
                </a:schemeClr>
              </a:solidFill>
              <a:latin typeface="Exo 2" charset="0"/>
              <a:ea typeface="Exo 2" charset="0"/>
              <a:cs typeface="Exo 2" charset="0"/>
            </a:endParaRPr>
          </a:p>
        </p:txBody>
      </p:sp>
      <p:cxnSp>
        <p:nvCxnSpPr>
          <p:cNvPr id="9" name="Conector recto 8"/>
          <p:cNvCxnSpPr/>
          <p:nvPr/>
        </p:nvCxnSpPr>
        <p:spPr>
          <a:xfrm flipV="1">
            <a:off x="1081395" y="3937083"/>
            <a:ext cx="792229" cy="1"/>
          </a:xfrm>
          <a:prstGeom prst="line">
            <a:avLst/>
          </a:prstGeom>
          <a:ln w="34925">
            <a:solidFill>
              <a:srgbClr val="FF98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358482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74766" y="5906140"/>
            <a:ext cx="1189806" cy="744361"/>
          </a:xfrm>
          <a:prstGeom prst="rect">
            <a:avLst/>
          </a:prstGeom>
        </p:spPr>
      </p:pic>
      <p:sp>
        <p:nvSpPr>
          <p:cNvPr id="14" name="Título 1"/>
          <p:cNvSpPr txBox="1">
            <a:spLocks/>
          </p:cNvSpPr>
          <p:nvPr/>
        </p:nvSpPr>
        <p:spPr>
          <a:xfrm>
            <a:off x="930082" y="795449"/>
            <a:ext cx="2700624" cy="158863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_tradnl" sz="2800" b="1" dirty="0">
                <a:latin typeface="Exo 2" charset="0"/>
                <a:ea typeface="Exo 2" charset="0"/>
                <a:cs typeface="Exo 2" charset="0"/>
              </a:rPr>
              <a:t>EDUCATION AND TRAINING</a:t>
            </a:r>
            <a:endParaRPr lang="es-ES_tradnl" sz="2800" dirty="0">
              <a:latin typeface="Exo 2" charset="0"/>
              <a:ea typeface="Exo 2" charset="0"/>
              <a:cs typeface="Exo 2" charset="0"/>
            </a:endParaRPr>
          </a:p>
          <a:p>
            <a:br>
              <a:rPr lang="es-ES_tradnl" sz="2400" dirty="0">
                <a:latin typeface="Exo 2" charset="0"/>
                <a:ea typeface="Exo 2" charset="0"/>
                <a:cs typeface="Exo 2" charset="0"/>
              </a:rPr>
            </a:br>
            <a:br>
              <a:rPr lang="es-ES_tradnl" sz="2400" dirty="0">
                <a:latin typeface="Exo 2" charset="0"/>
                <a:ea typeface="Exo 2" charset="0"/>
                <a:cs typeface="Exo 2" charset="0"/>
              </a:rPr>
            </a:br>
            <a:endParaRPr lang="es-ES_tradnl" sz="2400" dirty="0">
              <a:latin typeface="Exo 2" charset="0"/>
              <a:ea typeface="Exo 2" charset="0"/>
              <a:cs typeface="Exo 2" charset="0"/>
            </a:endParaRPr>
          </a:p>
        </p:txBody>
      </p:sp>
      <p:cxnSp>
        <p:nvCxnSpPr>
          <p:cNvPr id="15" name="Conector recto 14"/>
          <p:cNvCxnSpPr/>
          <p:nvPr/>
        </p:nvCxnSpPr>
        <p:spPr>
          <a:xfrm flipV="1">
            <a:off x="1009677" y="1725348"/>
            <a:ext cx="595005" cy="6417"/>
          </a:xfrm>
          <a:prstGeom prst="line">
            <a:avLst/>
          </a:prstGeom>
          <a:ln w="19050">
            <a:solidFill>
              <a:srgbClr val="FF98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ítulo 1"/>
          <p:cNvSpPr txBox="1">
            <a:spLocks/>
          </p:cNvSpPr>
          <p:nvPr/>
        </p:nvSpPr>
        <p:spPr>
          <a:xfrm>
            <a:off x="930082" y="831684"/>
            <a:ext cx="5094200" cy="479451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es-ES_tradnl" sz="1200" dirty="0">
                <a:latin typeface="Exo 2" charset="0"/>
                <a:ea typeface="Exo 2" charset="0"/>
                <a:cs typeface="Exo 2" charset="0"/>
              </a:rPr>
              <a:t>REZBUILD </a:t>
            </a:r>
            <a:r>
              <a:rPr lang="es-ES_tradnl" sz="1200" dirty="0" err="1">
                <a:latin typeface="Exo 2" charset="0"/>
                <a:ea typeface="Exo 2" charset="0"/>
                <a:cs typeface="Exo 2" charset="0"/>
              </a:rPr>
              <a:t>aims</a:t>
            </a:r>
            <a:r>
              <a:rPr lang="es-ES_tradnl" sz="1200" dirty="0">
                <a:latin typeface="Exo 2" charset="0"/>
                <a:ea typeface="Exo 2" charset="0"/>
                <a:cs typeface="Exo 2" charset="0"/>
              </a:rPr>
              <a:t> at </a:t>
            </a:r>
            <a:r>
              <a:rPr lang="es-ES_tradnl" sz="1200" dirty="0" err="1">
                <a:latin typeface="Exo 2" charset="0"/>
                <a:ea typeface="Exo 2" charset="0"/>
                <a:cs typeface="Exo 2" charset="0"/>
              </a:rPr>
              <a:t>delivering</a:t>
            </a:r>
            <a:r>
              <a:rPr lang="es-ES_tradnl" sz="1200" dirty="0">
                <a:latin typeface="Exo 2" charset="0"/>
                <a:ea typeface="Exo 2" charset="0"/>
                <a:cs typeface="Exo 2" charset="0"/>
              </a:rPr>
              <a:t> </a:t>
            </a:r>
            <a:r>
              <a:rPr lang="es-ES_tradnl" sz="1200" dirty="0" err="1">
                <a:latin typeface="Exo 2" charset="0"/>
                <a:ea typeface="Exo 2" charset="0"/>
                <a:cs typeface="Exo 2" charset="0"/>
              </a:rPr>
              <a:t>effective</a:t>
            </a:r>
            <a:r>
              <a:rPr lang="es-ES_tradnl" sz="1200" dirty="0">
                <a:latin typeface="Exo 2" charset="0"/>
                <a:ea typeface="Exo 2" charset="0"/>
                <a:cs typeface="Exo 2" charset="0"/>
              </a:rPr>
              <a:t> training and </a:t>
            </a:r>
            <a:r>
              <a:rPr lang="es-ES_tradnl" sz="1200" dirty="0" err="1">
                <a:latin typeface="Exo 2" charset="0"/>
                <a:ea typeface="Exo 2" charset="0"/>
                <a:cs typeface="Exo 2" charset="0"/>
              </a:rPr>
              <a:t>education</a:t>
            </a:r>
            <a:r>
              <a:rPr lang="es-ES_tradnl" sz="1200" dirty="0">
                <a:latin typeface="Exo 2" charset="0"/>
                <a:ea typeface="Exo 2" charset="0"/>
                <a:cs typeface="Exo 2" charset="0"/>
              </a:rPr>
              <a:t> </a:t>
            </a:r>
            <a:r>
              <a:rPr lang="es-ES_tradnl" sz="1200" dirty="0" err="1">
                <a:latin typeface="Exo 2" charset="0"/>
                <a:ea typeface="Exo 2" charset="0"/>
                <a:cs typeface="Exo 2" charset="0"/>
              </a:rPr>
              <a:t>programme</a:t>
            </a:r>
            <a:r>
              <a:rPr lang="es-ES_tradnl" sz="1200" dirty="0">
                <a:latin typeface="Exo 2" charset="0"/>
                <a:ea typeface="Exo 2" charset="0"/>
                <a:cs typeface="Exo 2" charset="0"/>
              </a:rPr>
              <a:t> </a:t>
            </a:r>
            <a:r>
              <a:rPr lang="es-ES_tradnl" sz="1200" dirty="0" err="1">
                <a:latin typeface="Exo 2" charset="0"/>
                <a:ea typeface="Exo 2" charset="0"/>
                <a:cs typeface="Exo 2" charset="0"/>
              </a:rPr>
              <a:t>for</a:t>
            </a:r>
            <a:r>
              <a:rPr lang="es-ES_tradnl" sz="1200" dirty="0">
                <a:latin typeface="Exo 2" charset="0"/>
                <a:ea typeface="Exo 2" charset="0"/>
                <a:cs typeface="Exo 2" charset="0"/>
              </a:rPr>
              <a:t> </a:t>
            </a:r>
            <a:r>
              <a:rPr lang="es-ES_tradnl" sz="1200" dirty="0" err="1">
                <a:latin typeface="Exo 2" charset="0"/>
                <a:ea typeface="Exo 2" charset="0"/>
                <a:cs typeface="Exo 2" charset="0"/>
              </a:rPr>
              <a:t>industrialists</a:t>
            </a:r>
            <a:r>
              <a:rPr lang="es-ES_tradnl" sz="1200" dirty="0">
                <a:latin typeface="Exo 2" charset="0"/>
                <a:ea typeface="Exo 2" charset="0"/>
                <a:cs typeface="Exo 2" charset="0"/>
              </a:rPr>
              <a:t> (</a:t>
            </a:r>
            <a:r>
              <a:rPr lang="es-ES_tradnl" sz="1200" dirty="0" err="1">
                <a:latin typeface="Exo 2" charset="0"/>
                <a:ea typeface="Exo 2" charset="0"/>
                <a:cs typeface="Exo 2" charset="0"/>
              </a:rPr>
              <a:t>especially</a:t>
            </a:r>
            <a:r>
              <a:rPr lang="es-ES_tradnl" sz="1200" dirty="0">
                <a:latin typeface="Exo 2" charset="0"/>
                <a:ea typeface="Exo 2" charset="0"/>
                <a:cs typeface="Exo 2" charset="0"/>
              </a:rPr>
              <a:t>, </a:t>
            </a:r>
            <a:r>
              <a:rPr lang="es-ES_tradnl" sz="1200" dirty="0" err="1">
                <a:latin typeface="Exo 2" charset="0"/>
                <a:ea typeface="Exo 2" charset="0"/>
                <a:cs typeface="Exo 2" charset="0"/>
              </a:rPr>
              <a:t>SMEs</a:t>
            </a:r>
            <a:r>
              <a:rPr lang="es-ES_tradnl" sz="1200" dirty="0">
                <a:latin typeface="Exo 2" charset="0"/>
                <a:ea typeface="Exo 2" charset="0"/>
                <a:cs typeface="Exo 2" charset="0"/>
              </a:rPr>
              <a:t>), </a:t>
            </a:r>
            <a:r>
              <a:rPr lang="es-ES_tradnl" sz="1200" dirty="0" err="1">
                <a:latin typeface="Exo 2" charset="0"/>
                <a:ea typeface="Exo 2" charset="0"/>
                <a:cs typeface="Exo 2" charset="0"/>
              </a:rPr>
              <a:t>research</a:t>
            </a:r>
            <a:r>
              <a:rPr lang="es-ES_tradnl" sz="1200" dirty="0">
                <a:latin typeface="Exo 2" charset="0"/>
                <a:ea typeface="Exo 2" charset="0"/>
                <a:cs typeface="Exo 2" charset="0"/>
              </a:rPr>
              <a:t> </a:t>
            </a:r>
            <a:r>
              <a:rPr lang="es-ES_tradnl" sz="1200" dirty="0" err="1">
                <a:latin typeface="Exo 2" charset="0"/>
                <a:ea typeface="Exo 2" charset="0"/>
                <a:cs typeface="Exo 2" charset="0"/>
              </a:rPr>
              <a:t>infrastructures</a:t>
            </a:r>
            <a:r>
              <a:rPr lang="es-ES_tradnl" sz="1200" dirty="0">
                <a:latin typeface="Exo 2" charset="0"/>
                <a:ea typeface="Exo 2" charset="0"/>
                <a:cs typeface="Exo 2" charset="0"/>
              </a:rPr>
              <a:t>, as </a:t>
            </a:r>
            <a:r>
              <a:rPr lang="es-ES_tradnl" sz="1200" dirty="0" err="1">
                <a:latin typeface="Exo 2" charset="0"/>
                <a:ea typeface="Exo 2" charset="0"/>
                <a:cs typeface="Exo 2" charset="0"/>
              </a:rPr>
              <a:t>well</a:t>
            </a:r>
            <a:r>
              <a:rPr lang="es-ES_tradnl" sz="1200" dirty="0">
                <a:latin typeface="Exo 2" charset="0"/>
                <a:ea typeface="Exo 2" charset="0"/>
                <a:cs typeface="Exo 2" charset="0"/>
              </a:rPr>
              <a:t> as to non-</a:t>
            </a:r>
            <a:r>
              <a:rPr lang="es-ES_tradnl" sz="1200" dirty="0" err="1">
                <a:latin typeface="Exo 2" charset="0"/>
                <a:ea typeface="Exo 2" charset="0"/>
                <a:cs typeface="Exo 2" charset="0"/>
              </a:rPr>
              <a:t>specialists</a:t>
            </a:r>
            <a:r>
              <a:rPr lang="es-ES_tradnl" sz="1200" dirty="0">
                <a:latin typeface="Exo 2" charset="0"/>
                <a:ea typeface="Exo 2" charset="0"/>
                <a:cs typeface="Exo 2" charset="0"/>
              </a:rPr>
              <a:t> to </a:t>
            </a:r>
            <a:r>
              <a:rPr lang="es-ES_tradnl" sz="1200" dirty="0" err="1">
                <a:latin typeface="Exo 2" charset="0"/>
                <a:ea typeface="Exo 2" charset="0"/>
                <a:cs typeface="Exo 2" charset="0"/>
              </a:rPr>
              <a:t>enable</a:t>
            </a:r>
            <a:r>
              <a:rPr lang="es-ES_tradnl" sz="1200" dirty="0">
                <a:latin typeface="Exo 2" charset="0"/>
                <a:ea typeface="Exo 2" charset="0"/>
                <a:cs typeface="Exo 2" charset="0"/>
              </a:rPr>
              <a:t> </a:t>
            </a:r>
            <a:r>
              <a:rPr lang="es-ES_tradnl" sz="1200" dirty="0" err="1">
                <a:latin typeface="Exo 2" charset="0"/>
                <a:ea typeface="Exo 2" charset="0"/>
                <a:cs typeface="Exo 2" charset="0"/>
              </a:rPr>
              <a:t>the</a:t>
            </a:r>
            <a:r>
              <a:rPr lang="es-ES_tradnl" sz="1200" dirty="0">
                <a:latin typeface="Exo 2" charset="0"/>
                <a:ea typeface="Exo 2" charset="0"/>
                <a:cs typeface="Exo 2" charset="0"/>
              </a:rPr>
              <a:t> </a:t>
            </a:r>
            <a:r>
              <a:rPr lang="es-ES_tradnl" sz="1200" dirty="0" err="1">
                <a:latin typeface="Exo 2" charset="0"/>
                <a:ea typeface="Exo 2" charset="0"/>
                <a:cs typeface="Exo 2" charset="0"/>
              </a:rPr>
              <a:t>uptake</a:t>
            </a:r>
            <a:r>
              <a:rPr lang="es-ES_tradnl" sz="1200" dirty="0">
                <a:latin typeface="Exo 2" charset="0"/>
                <a:ea typeface="Exo 2" charset="0"/>
                <a:cs typeface="Exo 2" charset="0"/>
              </a:rPr>
              <a:t> of </a:t>
            </a:r>
            <a:r>
              <a:rPr lang="es-ES_tradnl" sz="1200" dirty="0" err="1">
                <a:latin typeface="Exo 2" charset="0"/>
                <a:ea typeface="Exo 2" charset="0"/>
                <a:cs typeface="Exo 2" charset="0"/>
              </a:rPr>
              <a:t>technologies</a:t>
            </a:r>
            <a:r>
              <a:rPr lang="es-ES_tradnl" sz="1200" dirty="0">
                <a:latin typeface="Exo 2" charset="0"/>
                <a:ea typeface="Exo 2" charset="0"/>
                <a:cs typeface="Exo 2" charset="0"/>
              </a:rPr>
              <a:t>. </a:t>
            </a:r>
            <a:r>
              <a:rPr lang="es-ES_tradnl" sz="1200" dirty="0" err="1">
                <a:latin typeface="Exo 2" charset="0"/>
                <a:ea typeface="Exo 2" charset="0"/>
                <a:cs typeface="Exo 2" charset="0"/>
              </a:rPr>
              <a:t>Skills</a:t>
            </a:r>
            <a:r>
              <a:rPr lang="es-ES_tradnl" sz="1200" dirty="0">
                <a:latin typeface="Exo 2" charset="0"/>
                <a:ea typeface="Exo 2" charset="0"/>
                <a:cs typeface="Exo 2" charset="0"/>
              </a:rPr>
              <a:t> and </a:t>
            </a:r>
            <a:r>
              <a:rPr lang="es-ES_tradnl" sz="1200" dirty="0" err="1">
                <a:latin typeface="Exo 2" charset="0"/>
                <a:ea typeface="Exo 2" charset="0"/>
                <a:cs typeface="Exo 2" charset="0"/>
              </a:rPr>
              <a:t>knowledge</a:t>
            </a:r>
            <a:r>
              <a:rPr lang="es-ES_tradnl" sz="1200" dirty="0">
                <a:latin typeface="Exo 2" charset="0"/>
                <a:ea typeface="Exo 2" charset="0"/>
                <a:cs typeface="Exo 2" charset="0"/>
              </a:rPr>
              <a:t> </a:t>
            </a:r>
            <a:r>
              <a:rPr lang="es-ES_tradnl" sz="1200" dirty="0" err="1">
                <a:latin typeface="Exo 2" charset="0"/>
                <a:ea typeface="Exo 2" charset="0"/>
                <a:cs typeface="Exo 2" charset="0"/>
              </a:rPr>
              <a:t>will</a:t>
            </a:r>
            <a:r>
              <a:rPr lang="es-ES_tradnl" sz="1200" dirty="0">
                <a:latin typeface="Exo 2" charset="0"/>
                <a:ea typeface="Exo 2" charset="0"/>
                <a:cs typeface="Exo 2" charset="0"/>
              </a:rPr>
              <a:t> be </a:t>
            </a:r>
            <a:r>
              <a:rPr lang="es-ES_tradnl" sz="1200" dirty="0" err="1">
                <a:latin typeface="Exo 2" charset="0"/>
                <a:ea typeface="Exo 2" charset="0"/>
                <a:cs typeface="Exo 2" charset="0"/>
              </a:rPr>
              <a:t>imparted</a:t>
            </a:r>
            <a:r>
              <a:rPr lang="es-ES_tradnl" sz="1200" dirty="0">
                <a:latin typeface="Exo 2" charset="0"/>
                <a:ea typeface="Exo 2" charset="0"/>
                <a:cs typeface="Exo 2" charset="0"/>
              </a:rPr>
              <a:t> </a:t>
            </a:r>
            <a:r>
              <a:rPr lang="es-ES_tradnl" sz="1200" dirty="0" err="1">
                <a:latin typeface="Exo 2" charset="0"/>
                <a:ea typeface="Exo 2" charset="0"/>
                <a:cs typeface="Exo 2" charset="0"/>
              </a:rPr>
              <a:t>through</a:t>
            </a:r>
            <a:r>
              <a:rPr lang="es-ES_tradnl" sz="1200" dirty="0">
                <a:latin typeface="Exo 2" charset="0"/>
                <a:ea typeface="Exo 2" charset="0"/>
                <a:cs typeface="Exo 2" charset="0"/>
              </a:rPr>
              <a:t> </a:t>
            </a:r>
            <a:r>
              <a:rPr lang="es-ES_tradnl" sz="1200" dirty="0" err="1">
                <a:latin typeface="Exo 2" charset="0"/>
                <a:ea typeface="Exo 2" charset="0"/>
                <a:cs typeface="Exo 2" charset="0"/>
              </a:rPr>
              <a:t>the</a:t>
            </a:r>
            <a:r>
              <a:rPr lang="es-ES_tradnl" sz="1200" dirty="0">
                <a:latin typeface="Exo 2" charset="0"/>
                <a:ea typeface="Exo 2" charset="0"/>
                <a:cs typeface="Exo 2" charset="0"/>
              </a:rPr>
              <a:t> </a:t>
            </a:r>
            <a:r>
              <a:rPr lang="es-ES_tradnl" sz="1200" dirty="0" err="1">
                <a:latin typeface="Exo 2" charset="0"/>
                <a:ea typeface="Exo 2" charset="0"/>
                <a:cs typeface="Exo 2" charset="0"/>
              </a:rPr>
              <a:t>structured</a:t>
            </a:r>
            <a:r>
              <a:rPr lang="es-ES_tradnl" sz="1200" dirty="0">
                <a:latin typeface="Exo 2" charset="0"/>
                <a:ea typeface="Exo 2" charset="0"/>
                <a:cs typeface="Exo 2" charset="0"/>
              </a:rPr>
              <a:t> and </a:t>
            </a:r>
            <a:r>
              <a:rPr lang="es-ES_tradnl" sz="1200" dirty="0" err="1">
                <a:latin typeface="Exo 2" charset="0"/>
                <a:ea typeface="Exo 2" charset="0"/>
                <a:cs typeface="Exo 2" charset="0"/>
              </a:rPr>
              <a:t>hands-on</a:t>
            </a:r>
            <a:r>
              <a:rPr lang="es-ES_tradnl" sz="1200" dirty="0">
                <a:latin typeface="Exo 2" charset="0"/>
                <a:ea typeface="Exo 2" charset="0"/>
                <a:cs typeface="Exo 2" charset="0"/>
              </a:rPr>
              <a:t> </a:t>
            </a:r>
            <a:r>
              <a:rPr lang="es-ES_tradnl" sz="1200" dirty="0" err="1">
                <a:latin typeface="Exo 2" charset="0"/>
                <a:ea typeface="Exo 2" charset="0"/>
                <a:cs typeface="Exo 2" charset="0"/>
              </a:rPr>
              <a:t>demonstrations</a:t>
            </a:r>
            <a:r>
              <a:rPr lang="es-ES_tradnl" sz="1200" dirty="0">
                <a:latin typeface="Exo 2" charset="0"/>
                <a:ea typeface="Exo 2" charset="0"/>
                <a:cs typeface="Exo 2" charset="0"/>
              </a:rPr>
              <a:t> </a:t>
            </a:r>
            <a:r>
              <a:rPr lang="es-ES_tradnl" sz="1200" dirty="0" err="1">
                <a:latin typeface="Exo 2" charset="0"/>
                <a:ea typeface="Exo 2" charset="0"/>
                <a:cs typeface="Exo 2" charset="0"/>
              </a:rPr>
              <a:t>around</a:t>
            </a:r>
            <a:r>
              <a:rPr lang="es-ES_tradnl" sz="1200" dirty="0">
                <a:latin typeface="Exo 2" charset="0"/>
                <a:ea typeface="Exo 2" charset="0"/>
                <a:cs typeface="Exo 2" charset="0"/>
              </a:rPr>
              <a:t> </a:t>
            </a:r>
            <a:r>
              <a:rPr lang="es-ES_tradnl" sz="1200" dirty="0" err="1">
                <a:latin typeface="Exo 2" charset="0"/>
                <a:ea typeface="Exo 2" charset="0"/>
                <a:cs typeface="Exo 2" charset="0"/>
              </a:rPr>
              <a:t>the</a:t>
            </a:r>
            <a:r>
              <a:rPr lang="es-ES_tradnl" sz="1200" dirty="0">
                <a:latin typeface="Exo 2" charset="0"/>
                <a:ea typeface="Exo 2" charset="0"/>
                <a:cs typeface="Exo 2" charset="0"/>
              </a:rPr>
              <a:t> REZBUILD </a:t>
            </a:r>
            <a:r>
              <a:rPr lang="es-ES_tradnl" sz="1200" dirty="0" err="1">
                <a:latin typeface="Exo 2" charset="0"/>
                <a:ea typeface="Exo 2" charset="0"/>
                <a:cs typeface="Exo 2" charset="0"/>
              </a:rPr>
              <a:t>solutions</a:t>
            </a:r>
            <a:r>
              <a:rPr lang="es-ES_tradnl" sz="1200" dirty="0">
                <a:latin typeface="Exo 2" charset="0"/>
                <a:ea typeface="Exo 2" charset="0"/>
                <a:cs typeface="Exo 2" charset="0"/>
              </a:rPr>
              <a:t> </a:t>
            </a:r>
            <a:r>
              <a:rPr lang="es-ES_tradnl" sz="1200" dirty="0" err="1">
                <a:latin typeface="Exo 2" charset="0"/>
                <a:ea typeface="Exo 2" charset="0"/>
                <a:cs typeface="Exo 2" charset="0"/>
              </a:rPr>
              <a:t>within</a:t>
            </a:r>
            <a:r>
              <a:rPr lang="es-ES_tradnl" sz="1200" dirty="0">
                <a:latin typeface="Exo 2" charset="0"/>
                <a:ea typeface="Exo 2" charset="0"/>
                <a:cs typeface="Exo 2" charset="0"/>
              </a:rPr>
              <a:t> </a:t>
            </a:r>
            <a:r>
              <a:rPr lang="es-ES_tradnl" sz="1200" dirty="0" err="1">
                <a:latin typeface="Exo 2" charset="0"/>
                <a:ea typeface="Exo 2" charset="0"/>
                <a:cs typeface="Exo 2" charset="0"/>
              </a:rPr>
              <a:t>the</a:t>
            </a:r>
            <a:r>
              <a:rPr lang="es-ES_tradnl" sz="1200" dirty="0">
                <a:latin typeface="Exo 2" charset="0"/>
                <a:ea typeface="Exo 2" charset="0"/>
                <a:cs typeface="Exo 2" charset="0"/>
              </a:rPr>
              <a:t> 3 demo </a:t>
            </a:r>
            <a:r>
              <a:rPr lang="es-ES_tradnl" sz="1200" dirty="0" err="1">
                <a:latin typeface="Exo 2" charset="0"/>
                <a:ea typeface="Exo 2" charset="0"/>
                <a:cs typeface="Exo 2" charset="0"/>
              </a:rPr>
              <a:t>sites</a:t>
            </a:r>
            <a:r>
              <a:rPr lang="es-ES_tradnl" sz="1200" dirty="0">
                <a:latin typeface="Exo 2" charset="0"/>
                <a:ea typeface="Exo 2" charset="0"/>
                <a:cs typeface="Exo 2" charset="0"/>
              </a:rPr>
              <a:t> of </a:t>
            </a:r>
            <a:r>
              <a:rPr lang="es-ES_tradnl" sz="1200" dirty="0" err="1">
                <a:latin typeface="Exo 2" charset="0"/>
                <a:ea typeface="Exo 2" charset="0"/>
                <a:cs typeface="Exo 2" charset="0"/>
              </a:rPr>
              <a:t>the</a:t>
            </a:r>
            <a:r>
              <a:rPr lang="es-ES_tradnl" sz="1200" dirty="0">
                <a:latin typeface="Exo 2" charset="0"/>
                <a:ea typeface="Exo 2" charset="0"/>
                <a:cs typeface="Exo 2" charset="0"/>
              </a:rPr>
              <a:t> </a:t>
            </a:r>
            <a:r>
              <a:rPr lang="es-ES_tradnl" sz="1200" dirty="0" err="1">
                <a:latin typeface="Exo 2" charset="0"/>
                <a:ea typeface="Exo 2" charset="0"/>
                <a:cs typeface="Exo 2" charset="0"/>
              </a:rPr>
              <a:t>project</a:t>
            </a:r>
            <a:r>
              <a:rPr lang="es-ES_tradnl" sz="1200" dirty="0">
                <a:latin typeface="Exo 2" charset="0"/>
                <a:ea typeface="Exo 2" charset="0"/>
                <a:cs typeface="Exo 2" charset="0"/>
              </a:rPr>
              <a:t>.</a:t>
            </a:r>
          </a:p>
          <a:p>
            <a:pPr algn="l">
              <a:lnSpc>
                <a:spcPct val="100000"/>
              </a:lnSpc>
            </a:pPr>
            <a:endParaRPr lang="es-ES_tradnl" sz="1200" dirty="0">
              <a:latin typeface="Exo 2" charset="0"/>
              <a:ea typeface="Exo 2" charset="0"/>
              <a:cs typeface="Exo 2" charset="0"/>
            </a:endParaRPr>
          </a:p>
          <a:p>
            <a:pPr algn="l">
              <a:lnSpc>
                <a:spcPct val="100000"/>
              </a:lnSpc>
            </a:pPr>
            <a:r>
              <a:rPr lang="es-ES_tradnl" sz="1200" dirty="0" err="1">
                <a:latin typeface="Exo 2" charset="0"/>
                <a:ea typeface="Exo 2" charset="0"/>
                <a:cs typeface="Exo 2" charset="0"/>
              </a:rPr>
              <a:t>The</a:t>
            </a:r>
            <a:r>
              <a:rPr lang="es-ES_tradnl" sz="1200" dirty="0">
                <a:latin typeface="Exo 2" charset="0"/>
                <a:ea typeface="Exo 2" charset="0"/>
                <a:cs typeface="Exo 2" charset="0"/>
              </a:rPr>
              <a:t> </a:t>
            </a:r>
            <a:r>
              <a:rPr lang="es-ES_tradnl" sz="1200" dirty="0" err="1">
                <a:latin typeface="Exo 2" charset="0"/>
                <a:ea typeface="Exo 2" charset="0"/>
                <a:cs typeface="Exo 2" charset="0"/>
              </a:rPr>
              <a:t>delivery</a:t>
            </a:r>
            <a:r>
              <a:rPr lang="es-ES_tradnl" sz="1200" dirty="0">
                <a:latin typeface="Exo 2" charset="0"/>
                <a:ea typeface="Exo 2" charset="0"/>
                <a:cs typeface="Exo 2" charset="0"/>
              </a:rPr>
              <a:t> of </a:t>
            </a:r>
            <a:r>
              <a:rPr lang="es-ES_tradnl" sz="1200" dirty="0" err="1">
                <a:latin typeface="Exo 2" charset="0"/>
                <a:ea typeface="Exo 2" charset="0"/>
                <a:cs typeface="Exo 2" charset="0"/>
              </a:rPr>
              <a:t>the</a:t>
            </a:r>
            <a:r>
              <a:rPr lang="es-ES_tradnl" sz="1200" dirty="0">
                <a:latin typeface="Exo 2" charset="0"/>
                <a:ea typeface="Exo 2" charset="0"/>
                <a:cs typeface="Exo 2" charset="0"/>
              </a:rPr>
              <a:t> training </a:t>
            </a:r>
            <a:r>
              <a:rPr lang="es-ES_tradnl" sz="1200" dirty="0" err="1">
                <a:latin typeface="Exo 2" charset="0"/>
                <a:ea typeface="Exo 2" charset="0"/>
                <a:cs typeface="Exo 2" charset="0"/>
              </a:rPr>
              <a:t>programme</a:t>
            </a:r>
            <a:r>
              <a:rPr lang="es-ES_tradnl" sz="1200" dirty="0">
                <a:latin typeface="Exo 2" charset="0"/>
                <a:ea typeface="Exo 2" charset="0"/>
                <a:cs typeface="Exo 2" charset="0"/>
              </a:rPr>
              <a:t> </a:t>
            </a:r>
            <a:r>
              <a:rPr lang="es-ES_tradnl" sz="1200" dirty="0" err="1">
                <a:latin typeface="Exo 2" charset="0"/>
                <a:ea typeface="Exo 2" charset="0"/>
                <a:cs typeface="Exo 2" charset="0"/>
              </a:rPr>
              <a:t>will</a:t>
            </a:r>
            <a:r>
              <a:rPr lang="es-ES_tradnl" sz="1200" dirty="0">
                <a:latin typeface="Exo 2" charset="0"/>
                <a:ea typeface="Exo 2" charset="0"/>
                <a:cs typeface="Exo 2" charset="0"/>
              </a:rPr>
              <a:t> be </a:t>
            </a:r>
            <a:r>
              <a:rPr lang="es-ES_tradnl" sz="1200" dirty="0" err="1">
                <a:latin typeface="Exo 2" charset="0"/>
                <a:ea typeface="Exo 2" charset="0"/>
                <a:cs typeface="Exo 2" charset="0"/>
              </a:rPr>
              <a:t>carried</a:t>
            </a:r>
            <a:r>
              <a:rPr lang="es-ES_tradnl" sz="1200" dirty="0">
                <a:latin typeface="Exo 2" charset="0"/>
                <a:ea typeface="Exo 2" charset="0"/>
                <a:cs typeface="Exo 2" charset="0"/>
              </a:rPr>
              <a:t> </a:t>
            </a:r>
            <a:r>
              <a:rPr lang="es-ES_tradnl" sz="1200" dirty="0" err="1">
                <a:latin typeface="Exo 2" charset="0"/>
                <a:ea typeface="Exo 2" charset="0"/>
                <a:cs typeface="Exo 2" charset="0"/>
              </a:rPr>
              <a:t>out</a:t>
            </a:r>
            <a:r>
              <a:rPr lang="es-ES_tradnl" sz="1200" dirty="0">
                <a:latin typeface="Exo 2" charset="0"/>
                <a:ea typeface="Exo 2" charset="0"/>
                <a:cs typeface="Exo 2" charset="0"/>
              </a:rPr>
              <a:t> </a:t>
            </a:r>
            <a:r>
              <a:rPr lang="es-ES_tradnl" sz="1200" dirty="0" err="1">
                <a:latin typeface="Exo 2" charset="0"/>
                <a:ea typeface="Exo 2" charset="0"/>
                <a:cs typeface="Exo 2" charset="0"/>
              </a:rPr>
              <a:t>through</a:t>
            </a:r>
            <a:r>
              <a:rPr lang="es-ES_tradnl" sz="1200" dirty="0">
                <a:latin typeface="Exo 2" charset="0"/>
                <a:ea typeface="Exo 2" charset="0"/>
                <a:cs typeface="Exo 2" charset="0"/>
              </a:rPr>
              <a:t> a </a:t>
            </a:r>
            <a:r>
              <a:rPr lang="es-ES_tradnl" sz="1200" dirty="0" err="1">
                <a:latin typeface="Exo 2" charset="0"/>
                <a:ea typeface="Exo 2" charset="0"/>
                <a:cs typeface="Exo 2" charset="0"/>
              </a:rPr>
              <a:t>holistic</a:t>
            </a:r>
            <a:r>
              <a:rPr lang="es-ES_tradnl" sz="1200" dirty="0">
                <a:latin typeface="Exo 2" charset="0"/>
                <a:ea typeface="Exo 2" charset="0"/>
                <a:cs typeface="Exo 2" charset="0"/>
              </a:rPr>
              <a:t> </a:t>
            </a:r>
            <a:r>
              <a:rPr lang="es-ES_tradnl" sz="1200" dirty="0" err="1">
                <a:latin typeface="Exo 2" charset="0"/>
                <a:ea typeface="Exo 2" charset="0"/>
                <a:cs typeface="Exo 2" charset="0"/>
              </a:rPr>
              <a:t>combination</a:t>
            </a:r>
            <a:r>
              <a:rPr lang="es-ES_tradnl" sz="1200" dirty="0">
                <a:latin typeface="Exo 2" charset="0"/>
                <a:ea typeface="Exo 2" charset="0"/>
                <a:cs typeface="Exo 2" charset="0"/>
              </a:rPr>
              <a:t> </a:t>
            </a:r>
            <a:r>
              <a:rPr lang="es-ES_tradnl" sz="1200" dirty="0" err="1">
                <a:latin typeface="Exo 2" charset="0"/>
                <a:ea typeface="Exo 2" charset="0"/>
                <a:cs typeface="Exo 2" charset="0"/>
              </a:rPr>
              <a:t>between</a:t>
            </a:r>
            <a:r>
              <a:rPr lang="es-ES_tradnl" sz="1200" dirty="0">
                <a:latin typeface="Exo 2" charset="0"/>
                <a:ea typeface="Exo 2" charset="0"/>
                <a:cs typeface="Exo 2" charset="0"/>
              </a:rPr>
              <a:t> </a:t>
            </a:r>
            <a:r>
              <a:rPr lang="es-ES_tradnl" sz="1200" dirty="0" err="1">
                <a:latin typeface="Exo 2" charset="0"/>
                <a:ea typeface="Exo 2" charset="0"/>
                <a:cs typeface="Exo 2" charset="0"/>
              </a:rPr>
              <a:t>traditional</a:t>
            </a:r>
            <a:r>
              <a:rPr lang="es-ES_tradnl" sz="1200" dirty="0">
                <a:latin typeface="Exo 2" charset="0"/>
                <a:ea typeface="Exo 2" charset="0"/>
                <a:cs typeface="Exo 2" charset="0"/>
              </a:rPr>
              <a:t> </a:t>
            </a:r>
            <a:r>
              <a:rPr lang="es-ES_tradnl" sz="1200" dirty="0" err="1">
                <a:latin typeface="Exo 2" charset="0"/>
                <a:ea typeface="Exo 2" charset="0"/>
                <a:cs typeface="Exo 2" charset="0"/>
              </a:rPr>
              <a:t>approaches</a:t>
            </a:r>
            <a:r>
              <a:rPr lang="es-ES_tradnl" sz="1200" dirty="0">
                <a:latin typeface="Exo 2" charset="0"/>
                <a:ea typeface="Exo 2" charset="0"/>
                <a:cs typeface="Exo 2" charset="0"/>
              </a:rPr>
              <a:t> (</a:t>
            </a:r>
            <a:r>
              <a:rPr lang="es-ES_tradnl" sz="1200" dirty="0" err="1">
                <a:latin typeface="Exo 2" charset="0"/>
                <a:ea typeface="Exo 2" charset="0"/>
                <a:cs typeface="Exo 2" charset="0"/>
              </a:rPr>
              <a:t>such</a:t>
            </a:r>
            <a:r>
              <a:rPr lang="es-ES_tradnl" sz="1200" dirty="0">
                <a:latin typeface="Exo 2" charset="0"/>
                <a:ea typeface="Exo 2" charset="0"/>
                <a:cs typeface="Exo 2" charset="0"/>
              </a:rPr>
              <a:t> as workshops </a:t>
            </a:r>
            <a:r>
              <a:rPr lang="es-ES_tradnl" sz="1200" dirty="0" err="1">
                <a:latin typeface="Exo 2" charset="0"/>
                <a:ea typeface="Exo 2" charset="0"/>
                <a:cs typeface="Exo 2" charset="0"/>
              </a:rPr>
              <a:t>or</a:t>
            </a:r>
            <a:r>
              <a:rPr lang="es-ES_tradnl" sz="1200" dirty="0">
                <a:latin typeface="Exo 2" charset="0"/>
                <a:ea typeface="Exo 2" charset="0"/>
                <a:cs typeface="Exo 2" charset="0"/>
              </a:rPr>
              <a:t> e-</a:t>
            </a:r>
            <a:r>
              <a:rPr lang="es-ES_tradnl" sz="1200" dirty="0" err="1">
                <a:latin typeface="Exo 2" charset="0"/>
                <a:ea typeface="Exo 2" charset="0"/>
                <a:cs typeface="Exo 2" charset="0"/>
              </a:rPr>
              <a:t>learning</a:t>
            </a:r>
            <a:r>
              <a:rPr lang="es-ES_tradnl" sz="1200" dirty="0">
                <a:latin typeface="Exo 2" charset="0"/>
                <a:ea typeface="Exo 2" charset="0"/>
                <a:cs typeface="Exo 2" charset="0"/>
              </a:rPr>
              <a:t> material) and </a:t>
            </a:r>
            <a:r>
              <a:rPr lang="es-ES_tradnl" sz="1200" dirty="0" err="1">
                <a:latin typeface="Exo 2" charset="0"/>
                <a:ea typeface="Exo 2" charset="0"/>
                <a:cs typeface="Exo 2" charset="0"/>
              </a:rPr>
              <a:t>information</a:t>
            </a:r>
            <a:r>
              <a:rPr lang="es-ES_tradnl" sz="1200" dirty="0">
                <a:latin typeface="Exo 2" charset="0"/>
                <a:ea typeface="Exo 2" charset="0"/>
                <a:cs typeface="Exo 2" charset="0"/>
              </a:rPr>
              <a:t> </a:t>
            </a:r>
            <a:r>
              <a:rPr lang="es-ES_tradnl" sz="1200" dirty="0" err="1">
                <a:latin typeface="Exo 2" charset="0"/>
                <a:ea typeface="Exo 2" charset="0"/>
                <a:cs typeface="Exo 2" charset="0"/>
              </a:rPr>
              <a:t>shared</a:t>
            </a:r>
            <a:r>
              <a:rPr lang="es-ES_tradnl" sz="1200" dirty="0">
                <a:latin typeface="Exo 2" charset="0"/>
                <a:ea typeface="Exo 2" charset="0"/>
                <a:cs typeface="Exo 2" charset="0"/>
              </a:rPr>
              <a:t> </a:t>
            </a:r>
            <a:r>
              <a:rPr lang="es-ES_tradnl" sz="1200" dirty="0" err="1">
                <a:latin typeface="Exo 2" charset="0"/>
                <a:ea typeface="Exo 2" charset="0"/>
                <a:cs typeface="Exo 2" charset="0"/>
              </a:rPr>
              <a:t>on</a:t>
            </a:r>
            <a:r>
              <a:rPr lang="es-ES_tradnl" sz="1200" dirty="0">
                <a:latin typeface="Exo 2" charset="0"/>
                <a:ea typeface="Exo 2" charset="0"/>
                <a:cs typeface="Exo 2" charset="0"/>
              </a:rPr>
              <a:t> </a:t>
            </a:r>
            <a:r>
              <a:rPr lang="es-ES_tradnl" sz="1200" dirty="0" err="1">
                <a:latin typeface="Exo 2" charset="0"/>
                <a:ea typeface="Exo 2" charset="0"/>
                <a:cs typeface="Exo 2" charset="0"/>
              </a:rPr>
              <a:t>dedicated</a:t>
            </a:r>
            <a:r>
              <a:rPr lang="es-ES_tradnl" sz="1200" dirty="0">
                <a:latin typeface="Exo 2" charset="0"/>
                <a:ea typeface="Exo 2" charset="0"/>
                <a:cs typeface="Exo 2" charset="0"/>
              </a:rPr>
              <a:t> </a:t>
            </a:r>
            <a:r>
              <a:rPr lang="es-ES_tradnl" sz="1200" dirty="0" err="1">
                <a:latin typeface="Exo 2" charset="0"/>
                <a:ea typeface="Exo 2" charset="0"/>
                <a:cs typeface="Exo 2" charset="0"/>
              </a:rPr>
              <a:t>knowledge</a:t>
            </a:r>
            <a:r>
              <a:rPr lang="es-ES_tradnl" sz="1200" dirty="0">
                <a:latin typeface="Exo 2" charset="0"/>
                <a:ea typeface="Exo 2" charset="0"/>
                <a:cs typeface="Exo 2" charset="0"/>
              </a:rPr>
              <a:t> </a:t>
            </a:r>
            <a:r>
              <a:rPr lang="es-ES_tradnl" sz="1200" dirty="0" err="1">
                <a:latin typeface="Exo 2" charset="0"/>
                <a:ea typeface="Exo 2" charset="0"/>
                <a:cs typeface="Exo 2" charset="0"/>
              </a:rPr>
              <a:t>exchange</a:t>
            </a:r>
            <a:r>
              <a:rPr lang="es-ES_tradnl" sz="1200" dirty="0">
                <a:latin typeface="Exo 2" charset="0"/>
                <a:ea typeface="Exo 2" charset="0"/>
                <a:cs typeface="Exo 2" charset="0"/>
              </a:rPr>
              <a:t> </a:t>
            </a:r>
            <a:r>
              <a:rPr lang="es-ES_tradnl" sz="1200" dirty="0" err="1">
                <a:latin typeface="Exo 2" charset="0"/>
                <a:ea typeface="Exo 2" charset="0"/>
                <a:cs typeface="Exo 2" charset="0"/>
              </a:rPr>
              <a:t>spaces</a:t>
            </a:r>
            <a:r>
              <a:rPr lang="es-ES_tradnl" sz="1200" dirty="0">
                <a:latin typeface="Exo 2" charset="0"/>
                <a:ea typeface="Exo 2" charset="0"/>
                <a:cs typeface="Exo 2" charset="0"/>
              </a:rPr>
              <a:t> as </a:t>
            </a:r>
            <a:r>
              <a:rPr lang="es-ES_tradnl" sz="1200" dirty="0" err="1">
                <a:latin typeface="Exo 2" charset="0"/>
                <a:ea typeface="Exo 2" charset="0"/>
                <a:cs typeface="Exo 2" charset="0"/>
              </a:rPr>
              <a:t>Energy</a:t>
            </a:r>
            <a:r>
              <a:rPr lang="es-ES_tradnl" sz="1200" dirty="0">
                <a:latin typeface="Exo 2" charset="0"/>
                <a:ea typeface="Exo 2" charset="0"/>
                <a:cs typeface="Exo 2" charset="0"/>
              </a:rPr>
              <a:t> </a:t>
            </a:r>
            <a:r>
              <a:rPr lang="es-ES_tradnl" sz="1200" dirty="0" err="1">
                <a:latin typeface="Exo 2" charset="0"/>
                <a:ea typeface="Exo 2" charset="0"/>
                <a:cs typeface="Exo 2" charset="0"/>
              </a:rPr>
              <a:t>Education</a:t>
            </a:r>
            <a:r>
              <a:rPr lang="es-ES_tradnl" sz="1200" dirty="0">
                <a:latin typeface="Exo 2" charset="0"/>
                <a:ea typeface="Exo 2" charset="0"/>
                <a:cs typeface="Exo 2" charset="0"/>
              </a:rPr>
              <a:t> </a:t>
            </a:r>
            <a:r>
              <a:rPr lang="es-ES_tradnl" sz="1200" dirty="0" err="1">
                <a:latin typeface="Exo 2" charset="0"/>
                <a:ea typeface="Exo 2" charset="0"/>
                <a:cs typeface="Exo 2" charset="0"/>
              </a:rPr>
              <a:t>facilities</a:t>
            </a:r>
            <a:r>
              <a:rPr lang="es-ES_tradnl" sz="1200" dirty="0">
                <a:latin typeface="Exo 2" charset="0"/>
                <a:ea typeface="Exo 2" charset="0"/>
                <a:cs typeface="Exo 2" charset="0"/>
              </a:rPr>
              <a:t> open to </a:t>
            </a:r>
            <a:r>
              <a:rPr lang="es-ES_tradnl" sz="1200" dirty="0" err="1">
                <a:latin typeface="Exo 2" charset="0"/>
                <a:ea typeface="Exo 2" charset="0"/>
                <a:cs typeface="Exo 2" charset="0"/>
              </a:rPr>
              <a:t>the</a:t>
            </a:r>
            <a:r>
              <a:rPr lang="es-ES_tradnl" sz="1200" dirty="0">
                <a:latin typeface="Exo 2" charset="0"/>
                <a:ea typeface="Exo 2" charset="0"/>
                <a:cs typeface="Exo 2" charset="0"/>
              </a:rPr>
              <a:t> </a:t>
            </a:r>
            <a:r>
              <a:rPr lang="es-ES_tradnl" sz="1200" dirty="0" err="1">
                <a:latin typeface="Exo 2" charset="0"/>
                <a:ea typeface="Exo 2" charset="0"/>
                <a:cs typeface="Exo 2" charset="0"/>
              </a:rPr>
              <a:t>Engineering</a:t>
            </a:r>
            <a:r>
              <a:rPr lang="es-ES_tradnl" sz="1200" dirty="0">
                <a:latin typeface="Exo 2" charset="0"/>
                <a:ea typeface="Exo 2" charset="0"/>
                <a:cs typeface="Exo 2" charset="0"/>
              </a:rPr>
              <a:t> and PhD </a:t>
            </a:r>
            <a:r>
              <a:rPr lang="es-ES_tradnl" sz="1200" dirty="0" err="1">
                <a:latin typeface="Exo 2" charset="0"/>
                <a:ea typeface="Exo 2" charset="0"/>
                <a:cs typeface="Exo 2" charset="0"/>
              </a:rPr>
              <a:t>students</a:t>
            </a:r>
            <a:r>
              <a:rPr lang="es-ES_tradnl" sz="1200" dirty="0">
                <a:latin typeface="Exo 2" charset="0"/>
                <a:ea typeface="Exo 2" charset="0"/>
                <a:cs typeface="Exo 2" charset="0"/>
              </a:rPr>
              <a:t>, </a:t>
            </a:r>
            <a:r>
              <a:rPr lang="es-ES_tradnl" sz="1200" dirty="0" err="1">
                <a:latin typeface="Exo 2" charset="0"/>
                <a:ea typeface="Exo 2" charset="0"/>
                <a:cs typeface="Exo 2" charset="0"/>
              </a:rPr>
              <a:t>but</a:t>
            </a:r>
            <a:r>
              <a:rPr lang="es-ES_tradnl" sz="1200" dirty="0">
                <a:latin typeface="Exo 2" charset="0"/>
                <a:ea typeface="Exo 2" charset="0"/>
                <a:cs typeface="Exo 2" charset="0"/>
              </a:rPr>
              <a:t> </a:t>
            </a:r>
            <a:r>
              <a:rPr lang="es-ES_tradnl" sz="1200" dirty="0" err="1">
                <a:latin typeface="Exo 2" charset="0"/>
                <a:ea typeface="Exo 2" charset="0"/>
                <a:cs typeface="Exo 2" charset="0"/>
              </a:rPr>
              <a:t>also</a:t>
            </a:r>
            <a:r>
              <a:rPr lang="es-ES_tradnl" sz="1200" dirty="0">
                <a:latin typeface="Exo 2" charset="0"/>
                <a:ea typeface="Exo 2" charset="0"/>
                <a:cs typeface="Exo 2" charset="0"/>
              </a:rPr>
              <a:t> </a:t>
            </a:r>
            <a:r>
              <a:rPr lang="es-ES_tradnl" sz="1200" dirty="0" err="1">
                <a:latin typeface="Exo 2" charset="0"/>
                <a:ea typeface="Exo 2" charset="0"/>
                <a:cs typeface="Exo 2" charset="0"/>
              </a:rPr>
              <a:t>through</a:t>
            </a:r>
            <a:r>
              <a:rPr lang="es-ES_tradnl" sz="1200" dirty="0">
                <a:latin typeface="Exo 2" charset="0"/>
                <a:ea typeface="Exo 2" charset="0"/>
                <a:cs typeface="Exo 2" charset="0"/>
              </a:rPr>
              <a:t> R&amp;D </a:t>
            </a:r>
            <a:r>
              <a:rPr lang="es-ES_tradnl" sz="1200" dirty="0" err="1">
                <a:latin typeface="Exo 2" charset="0"/>
                <a:ea typeface="Exo 2" charset="0"/>
                <a:cs typeface="Exo 2" charset="0"/>
              </a:rPr>
              <a:t>collaboration</a:t>
            </a:r>
            <a:r>
              <a:rPr lang="es-ES_tradnl" sz="1200" dirty="0">
                <a:latin typeface="Exo 2" charset="0"/>
                <a:ea typeface="Exo 2" charset="0"/>
                <a:cs typeface="Exo 2" charset="0"/>
              </a:rPr>
              <a:t> </a:t>
            </a:r>
            <a:r>
              <a:rPr lang="es-ES_tradnl" sz="1200" dirty="0" err="1">
                <a:latin typeface="Exo 2" charset="0"/>
                <a:ea typeface="Exo 2" charset="0"/>
                <a:cs typeface="Exo 2" charset="0"/>
              </a:rPr>
              <a:t>programmes</a:t>
            </a:r>
            <a:r>
              <a:rPr lang="es-ES_tradnl" sz="1200" dirty="0">
                <a:latin typeface="Exo 2" charset="0"/>
                <a:ea typeface="Exo 2" charset="0"/>
                <a:cs typeface="Exo 2" charset="0"/>
              </a:rPr>
              <a:t> / </a:t>
            </a:r>
            <a:r>
              <a:rPr lang="es-ES_tradnl" sz="1200" dirty="0" err="1">
                <a:latin typeface="Exo 2" charset="0"/>
                <a:ea typeface="Exo 2" charset="0"/>
                <a:cs typeface="Exo 2" charset="0"/>
              </a:rPr>
              <a:t>research</a:t>
            </a:r>
            <a:r>
              <a:rPr lang="es-ES_tradnl" sz="1200" dirty="0">
                <a:latin typeface="Exo 2" charset="0"/>
                <a:ea typeface="Exo 2" charset="0"/>
                <a:cs typeface="Exo 2" charset="0"/>
              </a:rPr>
              <a:t> </a:t>
            </a:r>
            <a:r>
              <a:rPr lang="es-ES_tradnl" sz="1200" dirty="0" err="1">
                <a:latin typeface="Exo 2" charset="0"/>
                <a:ea typeface="Exo 2" charset="0"/>
                <a:cs typeface="Exo 2" charset="0"/>
              </a:rPr>
              <a:t>networks</a:t>
            </a:r>
            <a:r>
              <a:rPr lang="es-ES_tradnl" sz="1200" dirty="0">
                <a:latin typeface="Exo 2" charset="0"/>
                <a:ea typeface="Exo 2" charset="0"/>
                <a:cs typeface="Exo 2" charset="0"/>
              </a:rPr>
              <a:t> (</a:t>
            </a:r>
            <a:r>
              <a:rPr lang="es-ES_tradnl" sz="1200" dirty="0" err="1">
                <a:latin typeface="Exo 2" charset="0"/>
                <a:ea typeface="Exo 2" charset="0"/>
                <a:cs typeface="Exo 2" charset="0"/>
              </a:rPr>
              <a:t>e.g</a:t>
            </a:r>
            <a:r>
              <a:rPr lang="es-ES_tradnl" sz="1200" dirty="0">
                <a:latin typeface="Exo 2" charset="0"/>
                <a:ea typeface="Exo 2" charset="0"/>
                <a:cs typeface="Exo 2" charset="0"/>
              </a:rPr>
              <a:t>. Marie-Curie, </a:t>
            </a:r>
            <a:r>
              <a:rPr lang="es-ES_tradnl" sz="1200" dirty="0" err="1">
                <a:latin typeface="Exo 2" charset="0"/>
                <a:ea typeface="Exo 2" charset="0"/>
                <a:cs typeface="Exo 2" charset="0"/>
              </a:rPr>
              <a:t>ITNs</a:t>
            </a:r>
            <a:r>
              <a:rPr lang="es-ES_tradnl" sz="1200" dirty="0">
                <a:latin typeface="Exo 2" charset="0"/>
                <a:ea typeface="Exo 2" charset="0"/>
                <a:cs typeface="Exo 2" charset="0"/>
              </a:rPr>
              <a:t>, etc.). In </a:t>
            </a:r>
            <a:r>
              <a:rPr lang="es-ES_tradnl" sz="1200" dirty="0" err="1">
                <a:latin typeface="Exo 2" charset="0"/>
                <a:ea typeface="Exo 2" charset="0"/>
                <a:cs typeface="Exo 2" charset="0"/>
              </a:rPr>
              <a:t>addition</a:t>
            </a:r>
            <a:r>
              <a:rPr lang="es-ES_tradnl" sz="1200" dirty="0">
                <a:latin typeface="Exo 2" charset="0"/>
                <a:ea typeface="Exo 2" charset="0"/>
                <a:cs typeface="Exo 2" charset="0"/>
              </a:rPr>
              <a:t>, </a:t>
            </a:r>
            <a:r>
              <a:rPr lang="es-ES_tradnl" sz="1200" dirty="0" err="1">
                <a:latin typeface="Exo 2" charset="0"/>
                <a:ea typeface="Exo 2" charset="0"/>
                <a:cs typeface="Exo 2" charset="0"/>
              </a:rPr>
              <a:t>the</a:t>
            </a:r>
            <a:r>
              <a:rPr lang="es-ES_tradnl" sz="1200" dirty="0">
                <a:latin typeface="Exo 2" charset="0"/>
                <a:ea typeface="Exo 2" charset="0"/>
                <a:cs typeface="Exo 2" charset="0"/>
              </a:rPr>
              <a:t> </a:t>
            </a:r>
            <a:r>
              <a:rPr lang="es-ES_tradnl" sz="1200" dirty="0" err="1">
                <a:latin typeface="Exo 2" charset="0"/>
                <a:ea typeface="Exo 2" charset="0"/>
                <a:cs typeface="Exo 2" charset="0"/>
              </a:rPr>
              <a:t>project</a:t>
            </a:r>
            <a:r>
              <a:rPr lang="es-ES_tradnl" sz="1200" dirty="0">
                <a:latin typeface="Exo 2" charset="0"/>
                <a:ea typeface="Exo 2" charset="0"/>
                <a:cs typeface="Exo 2" charset="0"/>
              </a:rPr>
              <a:t> </a:t>
            </a:r>
            <a:r>
              <a:rPr lang="es-ES_tradnl" sz="1200" dirty="0" err="1">
                <a:latin typeface="Exo 2" charset="0"/>
                <a:ea typeface="Exo 2" charset="0"/>
                <a:cs typeface="Exo 2" charset="0"/>
              </a:rPr>
              <a:t>will</a:t>
            </a:r>
            <a:r>
              <a:rPr lang="es-ES_tradnl" sz="1200" dirty="0">
                <a:latin typeface="Exo 2" charset="0"/>
                <a:ea typeface="Exo 2" charset="0"/>
                <a:cs typeface="Exo 2" charset="0"/>
              </a:rPr>
              <a:t> </a:t>
            </a:r>
            <a:r>
              <a:rPr lang="es-ES_tradnl" sz="1200" dirty="0" err="1">
                <a:latin typeface="Exo 2" charset="0"/>
                <a:ea typeface="Exo 2" charset="0"/>
                <a:cs typeface="Exo 2" charset="0"/>
              </a:rPr>
              <a:t>provide</a:t>
            </a:r>
            <a:r>
              <a:rPr lang="es-ES_tradnl" sz="1200" dirty="0">
                <a:latin typeface="Exo 2" charset="0"/>
                <a:ea typeface="Exo 2" charset="0"/>
                <a:cs typeface="Exo 2" charset="0"/>
              </a:rPr>
              <a:t> a set of new training </a:t>
            </a:r>
            <a:r>
              <a:rPr lang="es-ES_tradnl" sz="1200" dirty="0" err="1">
                <a:latin typeface="Exo 2" charset="0"/>
                <a:ea typeface="Exo 2" charset="0"/>
                <a:cs typeface="Exo 2" charset="0"/>
              </a:rPr>
              <a:t>methods</a:t>
            </a:r>
            <a:r>
              <a:rPr lang="es-ES_tradnl" sz="1200" dirty="0">
                <a:latin typeface="Exo 2" charset="0"/>
                <a:ea typeface="Exo 2" charset="0"/>
                <a:cs typeface="Exo 2" charset="0"/>
              </a:rPr>
              <a:t> (</a:t>
            </a:r>
            <a:r>
              <a:rPr lang="es-ES_tradnl" sz="1200" dirty="0" err="1">
                <a:latin typeface="Exo 2" charset="0"/>
                <a:ea typeface="Exo 2" charset="0"/>
                <a:cs typeface="Exo 2" charset="0"/>
              </a:rPr>
              <a:t>serious</a:t>
            </a:r>
            <a:r>
              <a:rPr lang="es-ES_tradnl" sz="1200" dirty="0">
                <a:latin typeface="Exo 2" charset="0"/>
                <a:ea typeface="Exo 2" charset="0"/>
                <a:cs typeface="Exo 2" charset="0"/>
              </a:rPr>
              <a:t> </a:t>
            </a:r>
            <a:r>
              <a:rPr lang="es-ES_tradnl" sz="1200" dirty="0" err="1">
                <a:latin typeface="Exo 2" charset="0"/>
                <a:ea typeface="Exo 2" charset="0"/>
                <a:cs typeface="Exo 2" charset="0"/>
              </a:rPr>
              <a:t>games</a:t>
            </a:r>
            <a:r>
              <a:rPr lang="es-ES_tradnl" sz="1200" dirty="0">
                <a:latin typeface="Exo 2" charset="0"/>
                <a:ea typeface="Exo 2" charset="0"/>
                <a:cs typeface="Exo 2" charset="0"/>
              </a:rPr>
              <a:t>, </a:t>
            </a:r>
            <a:r>
              <a:rPr lang="es-ES_tradnl" sz="1200" dirty="0" err="1">
                <a:latin typeface="Exo 2" charset="0"/>
                <a:ea typeface="Exo 2" charset="0"/>
                <a:cs typeface="Exo 2" charset="0"/>
              </a:rPr>
              <a:t>gamification</a:t>
            </a:r>
            <a:r>
              <a:rPr lang="es-ES_tradnl" sz="1200" dirty="0">
                <a:latin typeface="Exo 2" charset="0"/>
                <a:ea typeface="Exo 2" charset="0"/>
                <a:cs typeface="Exo 2" charset="0"/>
              </a:rPr>
              <a:t> </a:t>
            </a:r>
            <a:r>
              <a:rPr lang="es-ES_tradnl" sz="1200" dirty="0" err="1">
                <a:latin typeface="Exo 2" charset="0"/>
                <a:ea typeface="Exo 2" charset="0"/>
                <a:cs typeface="Exo 2" charset="0"/>
              </a:rPr>
              <a:t>or</a:t>
            </a:r>
            <a:r>
              <a:rPr lang="es-ES_tradnl" sz="1200" dirty="0">
                <a:latin typeface="Exo 2" charset="0"/>
                <a:ea typeface="Exo 2" charset="0"/>
                <a:cs typeface="Exo 2" charset="0"/>
              </a:rPr>
              <a:t> ICT </a:t>
            </a:r>
            <a:r>
              <a:rPr lang="es-ES_tradnl" sz="1200" dirty="0" err="1">
                <a:latin typeface="Exo 2" charset="0"/>
                <a:ea typeface="Exo 2" charset="0"/>
                <a:cs typeface="Exo 2" charset="0"/>
              </a:rPr>
              <a:t>tools</a:t>
            </a:r>
            <a:r>
              <a:rPr lang="es-ES_tradnl" sz="1200" dirty="0">
                <a:latin typeface="Exo 2" charset="0"/>
                <a:ea typeface="Exo 2" charset="0"/>
                <a:cs typeface="Exo 2" charset="0"/>
              </a:rPr>
              <a:t>) to </a:t>
            </a:r>
            <a:r>
              <a:rPr lang="es-ES_tradnl" sz="1200" dirty="0" err="1">
                <a:latin typeface="Exo 2" charset="0"/>
                <a:ea typeface="Exo 2" charset="0"/>
                <a:cs typeface="Exo 2" charset="0"/>
              </a:rPr>
              <a:t>improve</a:t>
            </a:r>
            <a:r>
              <a:rPr lang="es-ES_tradnl" sz="1200" dirty="0">
                <a:latin typeface="Exo 2" charset="0"/>
                <a:ea typeface="Exo 2" charset="0"/>
                <a:cs typeface="Exo 2" charset="0"/>
              </a:rPr>
              <a:t> </a:t>
            </a:r>
            <a:r>
              <a:rPr lang="es-ES_tradnl" sz="1200" dirty="0" err="1">
                <a:latin typeface="Exo 2" charset="0"/>
                <a:ea typeface="Exo 2" charset="0"/>
                <a:cs typeface="Exo 2" charset="0"/>
              </a:rPr>
              <a:t>the</a:t>
            </a:r>
            <a:r>
              <a:rPr lang="es-ES_tradnl" sz="1200" dirty="0">
                <a:latin typeface="Exo 2" charset="0"/>
                <a:ea typeface="Exo 2" charset="0"/>
                <a:cs typeface="Exo 2" charset="0"/>
              </a:rPr>
              <a:t> </a:t>
            </a:r>
            <a:r>
              <a:rPr lang="es-ES_tradnl" sz="1200" dirty="0" err="1">
                <a:latin typeface="Exo 2" charset="0"/>
                <a:ea typeface="Exo 2" charset="0"/>
                <a:cs typeface="Exo 2" charset="0"/>
              </a:rPr>
              <a:t>learning</a:t>
            </a:r>
            <a:r>
              <a:rPr lang="es-ES_tradnl" sz="1200" dirty="0">
                <a:latin typeface="Exo 2" charset="0"/>
                <a:ea typeface="Exo 2" charset="0"/>
                <a:cs typeface="Exo 2" charset="0"/>
              </a:rPr>
              <a:t> </a:t>
            </a:r>
            <a:r>
              <a:rPr lang="es-ES_tradnl" sz="1200" dirty="0" err="1">
                <a:latin typeface="Exo 2" charset="0"/>
                <a:ea typeface="Exo 2" charset="0"/>
                <a:cs typeface="Exo 2" charset="0"/>
              </a:rPr>
              <a:t>process</a:t>
            </a:r>
            <a:r>
              <a:rPr lang="es-ES_tradnl" sz="1200" dirty="0">
                <a:latin typeface="Exo 2" charset="0"/>
                <a:ea typeface="Exo 2" charset="0"/>
                <a:cs typeface="Exo 2" charset="0"/>
              </a:rPr>
              <a:t> of </a:t>
            </a:r>
            <a:r>
              <a:rPr lang="es-ES_tradnl" sz="1200" dirty="0" err="1">
                <a:latin typeface="Exo 2" charset="0"/>
                <a:ea typeface="Exo 2" charset="0"/>
                <a:cs typeface="Exo 2" charset="0"/>
              </a:rPr>
              <a:t>the</a:t>
            </a:r>
            <a:r>
              <a:rPr lang="es-ES_tradnl" sz="1200" dirty="0">
                <a:latin typeface="Exo 2" charset="0"/>
                <a:ea typeface="Exo 2" charset="0"/>
                <a:cs typeface="Exo 2" charset="0"/>
              </a:rPr>
              <a:t> </a:t>
            </a:r>
            <a:r>
              <a:rPr lang="es-ES_tradnl" sz="1200" dirty="0" err="1">
                <a:latin typeface="Exo 2" charset="0"/>
                <a:ea typeface="Exo 2" charset="0"/>
                <a:cs typeface="Exo 2" charset="0"/>
              </a:rPr>
              <a:t>participants</a:t>
            </a:r>
            <a:r>
              <a:rPr lang="es-ES_tradnl" sz="1200" dirty="0">
                <a:latin typeface="Exo 2" charset="0"/>
                <a:ea typeface="Exo 2" charset="0"/>
                <a:cs typeface="Exo 2" charset="0"/>
              </a:rPr>
              <a:t>.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6504000" y="1721504"/>
            <a:ext cx="5688000" cy="3904695"/>
          </a:xfrm>
          <a:prstGeom prst="rect">
            <a:avLst/>
          </a:prstGeom>
        </p:spPr>
      </p:pic>
      <p:grpSp>
        <p:nvGrpSpPr>
          <p:cNvPr id="8" name="Agrupar 7"/>
          <p:cNvGrpSpPr/>
          <p:nvPr/>
        </p:nvGrpSpPr>
        <p:grpSpPr>
          <a:xfrm>
            <a:off x="9770719" y="6012994"/>
            <a:ext cx="1004047" cy="530651"/>
            <a:chOff x="9770719" y="6012994"/>
            <a:chExt cx="1004047" cy="530651"/>
          </a:xfrm>
        </p:grpSpPr>
        <p:sp>
          <p:nvSpPr>
            <p:cNvPr id="9" name="Rectángulo 8"/>
            <p:cNvSpPr/>
            <p:nvPr/>
          </p:nvSpPr>
          <p:spPr>
            <a:xfrm>
              <a:off x="9770719" y="6012994"/>
              <a:ext cx="1004047" cy="530651"/>
            </a:xfrm>
            <a:prstGeom prst="rect">
              <a:avLst/>
            </a:pr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>
                <a:noFill/>
              </a:endParaRPr>
            </a:p>
          </p:txBody>
        </p:sp>
        <p:sp>
          <p:nvSpPr>
            <p:cNvPr id="10" name="Rectángulo 9"/>
            <p:cNvSpPr/>
            <p:nvPr/>
          </p:nvSpPr>
          <p:spPr>
            <a:xfrm>
              <a:off x="9954386" y="6093653"/>
              <a:ext cx="63671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ES_tradnl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Roboto" charset="0"/>
                </a:rPr>
                <a:t>logo</a:t>
              </a:r>
              <a:endParaRPr lang="es-ES_tradnl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508678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/>
          <p:cNvSpPr/>
          <p:nvPr/>
        </p:nvSpPr>
        <p:spPr>
          <a:xfrm>
            <a:off x="0" y="0"/>
            <a:ext cx="12192000" cy="6948000"/>
          </a:xfrm>
          <a:prstGeom prst="rect">
            <a:avLst/>
          </a:prstGeom>
          <a:solidFill>
            <a:srgbClr val="FF9800">
              <a:alpha val="1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 cstate="screen">
            <a:alphaModFix amt="33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180000"/>
            <a:ext cx="12192000" cy="8128000"/>
          </a:xfrm>
          <a:prstGeom prst="rect">
            <a:avLst/>
          </a:prstGeom>
        </p:spPr>
      </p:pic>
      <p:sp>
        <p:nvSpPr>
          <p:cNvPr id="7" name="Rectángulo 6"/>
          <p:cNvSpPr/>
          <p:nvPr/>
        </p:nvSpPr>
        <p:spPr>
          <a:xfrm>
            <a:off x="726141" y="2895600"/>
            <a:ext cx="5369859" cy="13267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948011" y="2608731"/>
            <a:ext cx="5031448" cy="3978740"/>
          </a:xfrm>
        </p:spPr>
        <p:txBody>
          <a:bodyPr>
            <a:noAutofit/>
          </a:bodyPr>
          <a:lstStyle/>
          <a:p>
            <a:pPr algn="l"/>
            <a:r>
              <a:rPr lang="es-ES_tradnl" sz="4000" b="1">
                <a:solidFill>
                  <a:schemeClr val="tx1">
                    <a:lumMod val="50000"/>
                    <a:lumOff val="50000"/>
                  </a:schemeClr>
                </a:solidFill>
                <a:latin typeface="Exo 2" charset="0"/>
                <a:ea typeface="Exo 2" charset="0"/>
                <a:cs typeface="Exo 2" charset="0"/>
              </a:rPr>
              <a:t>WORK PLAN</a:t>
            </a:r>
            <a:br>
              <a:rPr lang="es-ES_tradnl" sz="4000">
                <a:solidFill>
                  <a:schemeClr val="tx1">
                    <a:lumMod val="50000"/>
                    <a:lumOff val="50000"/>
                  </a:schemeClr>
                </a:solidFill>
                <a:latin typeface="Exo 2" charset="0"/>
                <a:ea typeface="Exo 2" charset="0"/>
                <a:cs typeface="Exo 2" charset="0"/>
              </a:rPr>
            </a:br>
            <a:br>
              <a:rPr lang="es-ES_tradnl" sz="4000" dirty="0">
                <a:solidFill>
                  <a:schemeClr val="tx1">
                    <a:lumMod val="50000"/>
                    <a:lumOff val="50000"/>
                  </a:schemeClr>
                </a:solidFill>
                <a:latin typeface="Exo 2" charset="0"/>
                <a:ea typeface="Exo 2" charset="0"/>
                <a:cs typeface="Exo 2" charset="0"/>
              </a:rPr>
            </a:br>
            <a:br>
              <a:rPr lang="es-ES_tradnl" sz="4000" dirty="0">
                <a:solidFill>
                  <a:schemeClr val="tx1">
                    <a:lumMod val="50000"/>
                    <a:lumOff val="50000"/>
                  </a:schemeClr>
                </a:solidFill>
                <a:latin typeface="Exo 2" charset="0"/>
                <a:ea typeface="Exo 2" charset="0"/>
                <a:cs typeface="Exo 2" charset="0"/>
              </a:rPr>
            </a:br>
            <a:r>
              <a:rPr lang="es-ES_tradnl" sz="4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Exo 2" charset="0"/>
                <a:ea typeface="Exo 2" charset="0"/>
                <a:cs typeface="Exo 2" charset="0"/>
              </a:rPr>
              <a:t> </a:t>
            </a:r>
            <a:br>
              <a:rPr lang="es-ES_tradnl" sz="2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Exo 2" charset="0"/>
                <a:ea typeface="Exo 2" charset="0"/>
                <a:cs typeface="Exo 2" charset="0"/>
              </a:rPr>
            </a:br>
            <a:br>
              <a:rPr lang="es-ES_tradnl" sz="2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Exo 2" charset="0"/>
                <a:ea typeface="Exo 2" charset="0"/>
                <a:cs typeface="Exo 2" charset="0"/>
              </a:rPr>
            </a:br>
            <a:br>
              <a:rPr lang="es-ES_tradnl" sz="2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Exo 2" charset="0"/>
                <a:ea typeface="Exo 2" charset="0"/>
                <a:cs typeface="Exo 2" charset="0"/>
              </a:rPr>
            </a:br>
            <a:endParaRPr lang="es-ES_tradnl" sz="2800" b="1" dirty="0">
              <a:solidFill>
                <a:schemeClr val="tx1">
                  <a:lumMod val="50000"/>
                  <a:lumOff val="50000"/>
                </a:schemeClr>
              </a:solidFill>
              <a:latin typeface="Exo 2" charset="0"/>
              <a:ea typeface="Exo 2" charset="0"/>
              <a:cs typeface="Exo 2" charset="0"/>
            </a:endParaRPr>
          </a:p>
        </p:txBody>
      </p:sp>
      <p:cxnSp>
        <p:nvCxnSpPr>
          <p:cNvPr id="9" name="Conector recto 8"/>
          <p:cNvCxnSpPr/>
          <p:nvPr/>
        </p:nvCxnSpPr>
        <p:spPr>
          <a:xfrm flipV="1">
            <a:off x="1081395" y="3937083"/>
            <a:ext cx="792229" cy="1"/>
          </a:xfrm>
          <a:prstGeom prst="line">
            <a:avLst/>
          </a:prstGeom>
          <a:ln w="34925">
            <a:solidFill>
              <a:srgbClr val="FF98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4223922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65807" y="851647"/>
            <a:ext cx="6084000" cy="5426672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74766" y="5906140"/>
            <a:ext cx="1189806" cy="744361"/>
          </a:xfrm>
          <a:prstGeom prst="rect">
            <a:avLst/>
          </a:prstGeom>
        </p:spPr>
      </p:pic>
      <p:sp>
        <p:nvSpPr>
          <p:cNvPr id="10" name="Título 1"/>
          <p:cNvSpPr txBox="1">
            <a:spLocks/>
          </p:cNvSpPr>
          <p:nvPr/>
        </p:nvSpPr>
        <p:spPr>
          <a:xfrm>
            <a:off x="930082" y="947851"/>
            <a:ext cx="3119738" cy="158863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_tradnl" sz="2800" b="1" dirty="0">
                <a:latin typeface="Exo 2" charset="0"/>
                <a:ea typeface="Exo 2" charset="0"/>
                <a:cs typeface="Exo 2" charset="0"/>
              </a:rPr>
              <a:t>WORK PLAN</a:t>
            </a:r>
            <a:endParaRPr lang="es-ES_tradnl" sz="2800" dirty="0">
              <a:latin typeface="Exo 2" charset="0"/>
              <a:ea typeface="Exo 2" charset="0"/>
              <a:cs typeface="Exo 2" charset="0"/>
            </a:endParaRPr>
          </a:p>
          <a:p>
            <a:br>
              <a:rPr lang="es-ES_tradnl" sz="2400" dirty="0">
                <a:latin typeface="Exo 2" charset="0"/>
                <a:ea typeface="Exo 2" charset="0"/>
                <a:cs typeface="Exo 2" charset="0"/>
              </a:rPr>
            </a:br>
            <a:br>
              <a:rPr lang="es-ES_tradnl" sz="2400" dirty="0">
                <a:latin typeface="Exo 2" charset="0"/>
                <a:ea typeface="Exo 2" charset="0"/>
                <a:cs typeface="Exo 2" charset="0"/>
              </a:rPr>
            </a:br>
            <a:endParaRPr lang="es-ES_tradnl" sz="2400" dirty="0">
              <a:latin typeface="Exo 2" charset="0"/>
              <a:ea typeface="Exo 2" charset="0"/>
              <a:cs typeface="Exo 2" charset="0"/>
            </a:endParaRPr>
          </a:p>
        </p:txBody>
      </p:sp>
      <p:cxnSp>
        <p:nvCxnSpPr>
          <p:cNvPr id="13" name="Conector recto 12"/>
          <p:cNvCxnSpPr/>
          <p:nvPr/>
        </p:nvCxnSpPr>
        <p:spPr>
          <a:xfrm flipV="1">
            <a:off x="1009677" y="1725348"/>
            <a:ext cx="595005" cy="6417"/>
          </a:xfrm>
          <a:prstGeom prst="line">
            <a:avLst/>
          </a:prstGeom>
          <a:ln w="19050">
            <a:solidFill>
              <a:srgbClr val="FF98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4615" y="2097653"/>
            <a:ext cx="3384000" cy="3996000"/>
          </a:xfrm>
          <a:prstGeom prst="rect">
            <a:avLst/>
          </a:prstGeom>
        </p:spPr>
      </p:pic>
      <p:grpSp>
        <p:nvGrpSpPr>
          <p:cNvPr id="16" name="Agrupar 15"/>
          <p:cNvGrpSpPr/>
          <p:nvPr/>
        </p:nvGrpSpPr>
        <p:grpSpPr>
          <a:xfrm>
            <a:off x="9770719" y="6012994"/>
            <a:ext cx="1004047" cy="530651"/>
            <a:chOff x="9770719" y="6012994"/>
            <a:chExt cx="1004047" cy="530651"/>
          </a:xfrm>
        </p:grpSpPr>
        <p:sp>
          <p:nvSpPr>
            <p:cNvPr id="17" name="Rectángulo 16"/>
            <p:cNvSpPr/>
            <p:nvPr/>
          </p:nvSpPr>
          <p:spPr>
            <a:xfrm>
              <a:off x="9770719" y="6012994"/>
              <a:ext cx="1004047" cy="530651"/>
            </a:xfrm>
            <a:prstGeom prst="rect">
              <a:avLst/>
            </a:pr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>
                <a:noFill/>
              </a:endParaRPr>
            </a:p>
          </p:txBody>
        </p:sp>
        <p:sp>
          <p:nvSpPr>
            <p:cNvPr id="18" name="Rectángulo 17"/>
            <p:cNvSpPr/>
            <p:nvPr/>
          </p:nvSpPr>
          <p:spPr>
            <a:xfrm>
              <a:off x="9954386" y="6093653"/>
              <a:ext cx="63671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ES_tradnl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Roboto" charset="0"/>
                </a:rPr>
                <a:t>logo</a:t>
              </a:r>
              <a:endParaRPr lang="es-ES_tradnl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8545091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74766" y="5906140"/>
            <a:ext cx="1189806" cy="744361"/>
          </a:xfrm>
          <a:prstGeom prst="rect">
            <a:avLst/>
          </a:prstGeom>
        </p:spPr>
      </p:pic>
      <p:grpSp>
        <p:nvGrpSpPr>
          <p:cNvPr id="15" name="Agrupar 14"/>
          <p:cNvGrpSpPr/>
          <p:nvPr/>
        </p:nvGrpSpPr>
        <p:grpSpPr>
          <a:xfrm>
            <a:off x="9770719" y="6012994"/>
            <a:ext cx="1004047" cy="530651"/>
            <a:chOff x="9770719" y="6012994"/>
            <a:chExt cx="1004047" cy="530651"/>
          </a:xfrm>
        </p:grpSpPr>
        <p:sp>
          <p:nvSpPr>
            <p:cNvPr id="16" name="Rectángulo 15"/>
            <p:cNvSpPr/>
            <p:nvPr/>
          </p:nvSpPr>
          <p:spPr>
            <a:xfrm>
              <a:off x="9770719" y="6012994"/>
              <a:ext cx="1004047" cy="530651"/>
            </a:xfrm>
            <a:prstGeom prst="rect">
              <a:avLst/>
            </a:pr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>
                <a:noFill/>
              </a:endParaRPr>
            </a:p>
          </p:txBody>
        </p:sp>
        <p:sp>
          <p:nvSpPr>
            <p:cNvPr id="17" name="Rectángulo 16"/>
            <p:cNvSpPr/>
            <p:nvPr/>
          </p:nvSpPr>
          <p:spPr>
            <a:xfrm>
              <a:off x="9954386" y="6093653"/>
              <a:ext cx="63671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ES_tradnl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Roboto" charset="0"/>
                </a:rPr>
                <a:t>logo</a:t>
              </a:r>
              <a:endParaRPr lang="es-ES_tradnl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</p:grpSp>
      <p:sp>
        <p:nvSpPr>
          <p:cNvPr id="18" name="Título 1"/>
          <p:cNvSpPr txBox="1">
            <a:spLocks/>
          </p:cNvSpPr>
          <p:nvPr/>
        </p:nvSpPr>
        <p:spPr>
          <a:xfrm>
            <a:off x="930082" y="947851"/>
            <a:ext cx="3119738" cy="158863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_tradnl" sz="2800" b="1" dirty="0">
                <a:latin typeface="Exo 2" charset="0"/>
                <a:ea typeface="Exo 2" charset="0"/>
                <a:cs typeface="Exo 2" charset="0"/>
              </a:rPr>
              <a:t>CONSORTIUM</a:t>
            </a:r>
            <a:endParaRPr lang="es-ES_tradnl" sz="2800" dirty="0">
              <a:latin typeface="Exo 2" charset="0"/>
              <a:ea typeface="Exo 2" charset="0"/>
              <a:cs typeface="Exo 2" charset="0"/>
            </a:endParaRPr>
          </a:p>
          <a:p>
            <a:br>
              <a:rPr lang="es-ES_tradnl" sz="2400" dirty="0">
                <a:latin typeface="Exo 2" charset="0"/>
                <a:ea typeface="Exo 2" charset="0"/>
                <a:cs typeface="Exo 2" charset="0"/>
              </a:rPr>
            </a:br>
            <a:br>
              <a:rPr lang="es-ES_tradnl" sz="2400" dirty="0">
                <a:latin typeface="Exo 2" charset="0"/>
                <a:ea typeface="Exo 2" charset="0"/>
                <a:cs typeface="Exo 2" charset="0"/>
              </a:rPr>
            </a:br>
            <a:endParaRPr lang="es-ES_tradnl" sz="2400" dirty="0">
              <a:latin typeface="Exo 2" charset="0"/>
              <a:ea typeface="Exo 2" charset="0"/>
              <a:cs typeface="Exo 2" charset="0"/>
            </a:endParaRPr>
          </a:p>
        </p:txBody>
      </p:sp>
      <p:cxnSp>
        <p:nvCxnSpPr>
          <p:cNvPr id="19" name="Conector recto 18"/>
          <p:cNvCxnSpPr/>
          <p:nvPr/>
        </p:nvCxnSpPr>
        <p:spPr>
          <a:xfrm flipV="1">
            <a:off x="1009677" y="1725348"/>
            <a:ext cx="595005" cy="6417"/>
          </a:xfrm>
          <a:prstGeom prst="line">
            <a:avLst/>
          </a:prstGeom>
          <a:ln w="19050">
            <a:solidFill>
              <a:srgbClr val="FF98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ángulo 5"/>
          <p:cNvSpPr/>
          <p:nvPr/>
        </p:nvSpPr>
        <p:spPr>
          <a:xfrm>
            <a:off x="1313083" y="4010619"/>
            <a:ext cx="3750620" cy="1384995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lang="es-ES_tradnl" sz="1200" dirty="0">
                <a:solidFill>
                  <a:srgbClr val="7C7C7C"/>
                </a:solidFill>
                <a:latin typeface="Exo 2"/>
              </a:rPr>
              <a:t>OVERDI </a:t>
            </a:r>
            <a:r>
              <a:rPr lang="es-ES_tradnl" sz="1200" err="1">
                <a:solidFill>
                  <a:srgbClr val="7C7C7C"/>
                </a:solidFill>
                <a:latin typeface="Exo 2"/>
              </a:rPr>
              <a:t>will</a:t>
            </a:r>
            <a:r>
              <a:rPr lang="es-ES_tradnl" sz="1200" dirty="0">
                <a:solidFill>
                  <a:srgbClr val="7C7C7C"/>
                </a:solidFill>
                <a:latin typeface="Exo 2"/>
              </a:rPr>
              <a:t> be </a:t>
            </a:r>
            <a:r>
              <a:rPr lang="es-ES_tradnl" sz="1200" err="1">
                <a:solidFill>
                  <a:srgbClr val="7C7C7C"/>
                </a:solidFill>
                <a:latin typeface="Exo 2"/>
              </a:rPr>
              <a:t>the</a:t>
            </a:r>
            <a:r>
              <a:rPr lang="es-ES_tradnl" sz="1200" dirty="0">
                <a:solidFill>
                  <a:srgbClr val="7C7C7C"/>
                </a:solidFill>
                <a:latin typeface="Exo 2"/>
              </a:rPr>
              <a:t> </a:t>
            </a:r>
            <a:r>
              <a:rPr lang="es-ES_tradnl" sz="1200" err="1">
                <a:solidFill>
                  <a:srgbClr val="7C7C7C"/>
                </a:solidFill>
                <a:latin typeface="Exo 2"/>
              </a:rPr>
              <a:t>coordinator</a:t>
            </a:r>
            <a:r>
              <a:rPr lang="es-ES_tradnl" sz="1200" dirty="0">
                <a:solidFill>
                  <a:srgbClr val="7C7C7C"/>
                </a:solidFill>
                <a:latin typeface="Exo 2"/>
              </a:rPr>
              <a:t> of REZBUILD, </a:t>
            </a:r>
            <a:r>
              <a:rPr lang="es-ES_tradnl" sz="1200" err="1">
                <a:solidFill>
                  <a:srgbClr val="7C7C7C"/>
                </a:solidFill>
                <a:latin typeface="Exo 2"/>
              </a:rPr>
              <a:t>leading</a:t>
            </a:r>
            <a:r>
              <a:rPr lang="es-ES_tradnl" sz="1200" dirty="0">
                <a:solidFill>
                  <a:srgbClr val="7C7C7C"/>
                </a:solidFill>
                <a:latin typeface="Exo 2"/>
              </a:rPr>
              <a:t> </a:t>
            </a:r>
            <a:r>
              <a:rPr lang="es-ES_tradnl" sz="1200" err="1">
                <a:solidFill>
                  <a:srgbClr val="7C7C7C"/>
                </a:solidFill>
                <a:latin typeface="Exo 2"/>
              </a:rPr>
              <a:t>the</a:t>
            </a:r>
            <a:r>
              <a:rPr lang="es-ES_tradnl" sz="1200" dirty="0">
                <a:solidFill>
                  <a:srgbClr val="7C7C7C"/>
                </a:solidFill>
                <a:latin typeface="Exo 2"/>
              </a:rPr>
              <a:t> </a:t>
            </a:r>
            <a:r>
              <a:rPr lang="es-ES_tradnl" sz="1200" err="1">
                <a:solidFill>
                  <a:srgbClr val="7C7C7C"/>
                </a:solidFill>
                <a:latin typeface="Exo 2"/>
              </a:rPr>
              <a:t>project</a:t>
            </a:r>
            <a:r>
              <a:rPr lang="es-ES_tradnl" sz="1200" dirty="0">
                <a:solidFill>
                  <a:srgbClr val="7C7C7C"/>
                </a:solidFill>
                <a:latin typeface="Exo 2"/>
              </a:rPr>
              <a:t> </a:t>
            </a:r>
            <a:r>
              <a:rPr lang="es-ES_tradnl" sz="1200" err="1">
                <a:solidFill>
                  <a:srgbClr val="7C7C7C"/>
                </a:solidFill>
                <a:latin typeface="Exo 2"/>
              </a:rPr>
              <a:t>management</a:t>
            </a:r>
            <a:r>
              <a:rPr lang="es-ES_tradnl" sz="1200" dirty="0">
                <a:solidFill>
                  <a:srgbClr val="7C7C7C"/>
                </a:solidFill>
                <a:latin typeface="Exo 2"/>
              </a:rPr>
              <a:t> </a:t>
            </a:r>
            <a:r>
              <a:rPr lang="es-ES_tradnl" sz="1200" err="1">
                <a:solidFill>
                  <a:srgbClr val="7C7C7C"/>
                </a:solidFill>
                <a:latin typeface="Exo 2"/>
              </a:rPr>
              <a:t>activities</a:t>
            </a:r>
            <a:r>
              <a:rPr lang="es-ES_tradnl" sz="1200" dirty="0">
                <a:solidFill>
                  <a:srgbClr val="7C7C7C"/>
                </a:solidFill>
                <a:latin typeface="Exo 2"/>
              </a:rPr>
              <a:t>, as </a:t>
            </a:r>
            <a:r>
              <a:rPr lang="es-ES_tradnl" sz="1200" err="1">
                <a:solidFill>
                  <a:srgbClr val="7C7C7C"/>
                </a:solidFill>
                <a:latin typeface="Exo 2"/>
              </a:rPr>
              <a:t>well</a:t>
            </a:r>
            <a:r>
              <a:rPr lang="es-ES_tradnl" sz="1200" dirty="0">
                <a:solidFill>
                  <a:srgbClr val="7C7C7C"/>
                </a:solidFill>
                <a:latin typeface="Exo 2"/>
              </a:rPr>
              <a:t> as </a:t>
            </a:r>
            <a:r>
              <a:rPr lang="es-ES_tradnl" sz="1200" err="1">
                <a:solidFill>
                  <a:srgbClr val="7C7C7C"/>
                </a:solidFill>
                <a:latin typeface="Exo 2"/>
              </a:rPr>
              <a:t>the</a:t>
            </a:r>
            <a:r>
              <a:rPr lang="es-ES_tradnl" sz="1200" dirty="0">
                <a:solidFill>
                  <a:srgbClr val="7C7C7C"/>
                </a:solidFill>
                <a:latin typeface="Exo 2"/>
              </a:rPr>
              <a:t> </a:t>
            </a:r>
            <a:r>
              <a:rPr lang="es-ES_tradnl" sz="1200" err="1">
                <a:solidFill>
                  <a:srgbClr val="7C7C7C"/>
                </a:solidFill>
                <a:latin typeface="Exo 2"/>
              </a:rPr>
              <a:t>interaction</a:t>
            </a:r>
            <a:r>
              <a:rPr lang="es-ES_tradnl" sz="1200" dirty="0">
                <a:solidFill>
                  <a:srgbClr val="7C7C7C"/>
                </a:solidFill>
                <a:latin typeface="Exo 2"/>
              </a:rPr>
              <a:t> </a:t>
            </a:r>
            <a:r>
              <a:rPr lang="es-ES_tradnl" sz="1200" err="1">
                <a:solidFill>
                  <a:srgbClr val="7C7C7C"/>
                </a:solidFill>
                <a:latin typeface="Exo 2"/>
              </a:rPr>
              <a:t>with</a:t>
            </a:r>
            <a:r>
              <a:rPr lang="es-ES_tradnl" sz="1200" dirty="0">
                <a:solidFill>
                  <a:srgbClr val="7C7C7C"/>
                </a:solidFill>
                <a:latin typeface="Exo 2"/>
              </a:rPr>
              <a:t> </a:t>
            </a:r>
            <a:r>
              <a:rPr lang="es-ES_tradnl" sz="1200" err="1">
                <a:solidFill>
                  <a:srgbClr val="7C7C7C"/>
                </a:solidFill>
                <a:latin typeface="Exo 2"/>
              </a:rPr>
              <a:t>the</a:t>
            </a:r>
            <a:r>
              <a:rPr lang="es-ES_tradnl" sz="1200" dirty="0">
                <a:solidFill>
                  <a:srgbClr val="7C7C7C"/>
                </a:solidFill>
                <a:latin typeface="Exo 2"/>
              </a:rPr>
              <a:t> EC (WP10). OVERDI </a:t>
            </a:r>
            <a:r>
              <a:rPr lang="es-ES_tradnl" sz="1200" err="1">
                <a:solidFill>
                  <a:srgbClr val="7C7C7C"/>
                </a:solidFill>
                <a:latin typeface="Exo 2"/>
              </a:rPr>
              <a:t>will</a:t>
            </a:r>
            <a:r>
              <a:rPr lang="es-ES_tradnl" sz="1200" dirty="0">
                <a:solidFill>
                  <a:srgbClr val="7C7C7C"/>
                </a:solidFill>
                <a:latin typeface="Exo 2"/>
              </a:rPr>
              <a:t> </a:t>
            </a:r>
            <a:r>
              <a:rPr lang="es-ES_tradnl" sz="1200" err="1">
                <a:solidFill>
                  <a:srgbClr val="7C7C7C"/>
                </a:solidFill>
                <a:latin typeface="Exo 2"/>
              </a:rPr>
              <a:t>also</a:t>
            </a:r>
            <a:r>
              <a:rPr lang="es-ES_tradnl" sz="1200" dirty="0">
                <a:solidFill>
                  <a:srgbClr val="7C7C7C"/>
                </a:solidFill>
                <a:latin typeface="Exo 2"/>
              </a:rPr>
              <a:t> lead </a:t>
            </a:r>
            <a:r>
              <a:rPr lang="es-ES_tradnl" sz="1200" err="1">
                <a:solidFill>
                  <a:srgbClr val="7C7C7C"/>
                </a:solidFill>
                <a:latin typeface="Exo 2"/>
              </a:rPr>
              <a:t>on</a:t>
            </a:r>
            <a:r>
              <a:rPr lang="es-ES_tradnl" sz="1200" dirty="0">
                <a:solidFill>
                  <a:srgbClr val="7C7C7C"/>
                </a:solidFill>
                <a:latin typeface="Exo 2"/>
              </a:rPr>
              <a:t> performances </a:t>
            </a:r>
            <a:r>
              <a:rPr lang="es-ES_tradnl" sz="1200" err="1">
                <a:solidFill>
                  <a:srgbClr val="7C7C7C"/>
                </a:solidFill>
                <a:latin typeface="Exo 2"/>
              </a:rPr>
              <a:t>monitoring</a:t>
            </a:r>
            <a:r>
              <a:rPr lang="es-ES_tradnl" sz="1200" dirty="0">
                <a:solidFill>
                  <a:srgbClr val="7C7C7C"/>
                </a:solidFill>
                <a:latin typeface="Exo 2"/>
              </a:rPr>
              <a:t> (WP5), </a:t>
            </a:r>
            <a:r>
              <a:rPr lang="es-ES_tradnl" sz="1200" err="1">
                <a:solidFill>
                  <a:srgbClr val="7C7C7C"/>
                </a:solidFill>
                <a:latin typeface="Exo 2"/>
              </a:rPr>
              <a:t>profitability</a:t>
            </a:r>
            <a:r>
              <a:rPr lang="es-ES_tradnl" sz="1200" dirty="0">
                <a:solidFill>
                  <a:srgbClr val="7C7C7C"/>
                </a:solidFill>
                <a:latin typeface="Exo 2"/>
              </a:rPr>
              <a:t> </a:t>
            </a:r>
            <a:r>
              <a:rPr lang="es-ES_tradnl" sz="1200" err="1">
                <a:solidFill>
                  <a:srgbClr val="7C7C7C"/>
                </a:solidFill>
                <a:latin typeface="Exo 2"/>
              </a:rPr>
              <a:t>analysis</a:t>
            </a:r>
            <a:r>
              <a:rPr lang="es-ES_tradnl" sz="1200" dirty="0">
                <a:solidFill>
                  <a:srgbClr val="7C7C7C"/>
                </a:solidFill>
                <a:latin typeface="Exo 2"/>
              </a:rPr>
              <a:t> and </a:t>
            </a:r>
            <a:r>
              <a:rPr lang="es-ES_tradnl" sz="1200" err="1">
                <a:solidFill>
                  <a:srgbClr val="7C7C7C"/>
                </a:solidFill>
                <a:latin typeface="Exo 2"/>
              </a:rPr>
              <a:t>investment</a:t>
            </a:r>
            <a:r>
              <a:rPr lang="es-ES_tradnl" sz="1200" dirty="0">
                <a:solidFill>
                  <a:srgbClr val="7C7C7C"/>
                </a:solidFill>
                <a:latin typeface="Exo 2"/>
              </a:rPr>
              <a:t> </a:t>
            </a:r>
            <a:r>
              <a:rPr lang="es-ES_tradnl" sz="1200" err="1">
                <a:solidFill>
                  <a:srgbClr val="7C7C7C"/>
                </a:solidFill>
                <a:latin typeface="Exo 2"/>
              </a:rPr>
              <a:t>model</a:t>
            </a:r>
            <a:r>
              <a:rPr lang="es-ES_tradnl" sz="1200" dirty="0">
                <a:solidFill>
                  <a:srgbClr val="7C7C7C"/>
                </a:solidFill>
                <a:latin typeface="Exo 2"/>
              </a:rPr>
              <a:t> </a:t>
            </a:r>
            <a:r>
              <a:rPr lang="es-ES_tradnl" sz="1200" err="1">
                <a:solidFill>
                  <a:srgbClr val="7C7C7C"/>
                </a:solidFill>
                <a:latin typeface="Exo 2"/>
              </a:rPr>
              <a:t>definition</a:t>
            </a:r>
            <a:r>
              <a:rPr lang="es-ES_tradnl" sz="1200" dirty="0">
                <a:solidFill>
                  <a:srgbClr val="7C7C7C"/>
                </a:solidFill>
                <a:latin typeface="Exo 2"/>
              </a:rPr>
              <a:t> (WP6). In WP1 OVERDI </a:t>
            </a:r>
            <a:r>
              <a:rPr lang="es-ES_tradnl" sz="1200" err="1">
                <a:solidFill>
                  <a:srgbClr val="7C7C7C"/>
                </a:solidFill>
                <a:latin typeface="Exo 2"/>
              </a:rPr>
              <a:t>will</a:t>
            </a:r>
            <a:r>
              <a:rPr lang="es-ES_tradnl" sz="1200" dirty="0">
                <a:solidFill>
                  <a:srgbClr val="7C7C7C"/>
                </a:solidFill>
                <a:latin typeface="Exo 2"/>
              </a:rPr>
              <a:t> </a:t>
            </a:r>
            <a:r>
              <a:rPr lang="es-ES_tradnl" sz="1200" err="1">
                <a:solidFill>
                  <a:srgbClr val="7C7C7C"/>
                </a:solidFill>
                <a:latin typeface="Exo 2"/>
              </a:rPr>
              <a:t>support</a:t>
            </a:r>
            <a:r>
              <a:rPr lang="es-ES_tradnl" sz="1200" dirty="0">
                <a:solidFill>
                  <a:srgbClr val="7C7C7C"/>
                </a:solidFill>
                <a:latin typeface="Exo 2"/>
              </a:rPr>
              <a:t> </a:t>
            </a:r>
            <a:r>
              <a:rPr lang="es-ES_tradnl" sz="1200" err="1">
                <a:solidFill>
                  <a:srgbClr val="7C7C7C"/>
                </a:solidFill>
                <a:latin typeface="Exo 2"/>
              </a:rPr>
              <a:t>the</a:t>
            </a:r>
            <a:r>
              <a:rPr lang="es-ES_tradnl" sz="1200" dirty="0">
                <a:solidFill>
                  <a:srgbClr val="7C7C7C"/>
                </a:solidFill>
                <a:latin typeface="Exo 2"/>
              </a:rPr>
              <a:t> </a:t>
            </a:r>
            <a:r>
              <a:rPr lang="es-ES_tradnl" sz="1200" err="1">
                <a:solidFill>
                  <a:srgbClr val="7C7C7C"/>
                </a:solidFill>
                <a:latin typeface="Exo 2"/>
              </a:rPr>
              <a:t>definition</a:t>
            </a:r>
            <a:r>
              <a:rPr lang="es-ES_tradnl" sz="1200" dirty="0">
                <a:solidFill>
                  <a:srgbClr val="7C7C7C"/>
                </a:solidFill>
                <a:latin typeface="Exo 2"/>
              </a:rPr>
              <a:t> of </a:t>
            </a:r>
            <a:r>
              <a:rPr lang="es-ES_tradnl" sz="1200" err="1">
                <a:solidFill>
                  <a:srgbClr val="7C7C7C"/>
                </a:solidFill>
                <a:latin typeface="Exo 2"/>
              </a:rPr>
              <a:t>technical</a:t>
            </a:r>
            <a:r>
              <a:rPr lang="es-ES_tradnl" sz="1200" dirty="0">
                <a:solidFill>
                  <a:srgbClr val="7C7C7C"/>
                </a:solidFill>
                <a:latin typeface="Exo 2"/>
              </a:rPr>
              <a:t> and </a:t>
            </a:r>
            <a:r>
              <a:rPr lang="es-ES_tradnl" sz="1200" err="1">
                <a:solidFill>
                  <a:srgbClr val="7C7C7C"/>
                </a:solidFill>
                <a:latin typeface="Exo 2"/>
              </a:rPr>
              <a:t>financial</a:t>
            </a:r>
            <a:r>
              <a:rPr lang="es-ES_tradnl" sz="1200" dirty="0">
                <a:solidFill>
                  <a:srgbClr val="7C7C7C"/>
                </a:solidFill>
                <a:latin typeface="Exo 2"/>
              </a:rPr>
              <a:t> </a:t>
            </a:r>
            <a:r>
              <a:rPr lang="es-ES_tradnl" sz="1200" err="1">
                <a:solidFill>
                  <a:srgbClr val="7C7C7C"/>
                </a:solidFill>
                <a:latin typeface="Exo 2"/>
              </a:rPr>
              <a:t>KPIs</a:t>
            </a:r>
            <a:r>
              <a:rPr lang="es-ES_tradnl" sz="1200" dirty="0">
                <a:solidFill>
                  <a:srgbClr val="7C7C7C"/>
                </a:solidFill>
                <a:latin typeface="Exo 2"/>
              </a:rPr>
              <a:t> as </a:t>
            </a:r>
            <a:r>
              <a:rPr lang="es-ES_tradnl" sz="1200" err="1">
                <a:solidFill>
                  <a:srgbClr val="7C7C7C"/>
                </a:solidFill>
                <a:latin typeface="Exo 2"/>
              </a:rPr>
              <a:t>well</a:t>
            </a:r>
            <a:r>
              <a:rPr lang="es-ES_tradnl" sz="1200" dirty="0">
                <a:solidFill>
                  <a:srgbClr val="7C7C7C"/>
                </a:solidFill>
                <a:latin typeface="Exo 2"/>
              </a:rPr>
              <a:t> as of LCC </a:t>
            </a:r>
            <a:r>
              <a:rPr lang="es-ES_tradnl" sz="1200" err="1">
                <a:solidFill>
                  <a:srgbClr val="7C7C7C"/>
                </a:solidFill>
                <a:latin typeface="Exo 2"/>
              </a:rPr>
              <a:t>indicators</a:t>
            </a:r>
            <a:r>
              <a:rPr lang="es-ES_tradnl" sz="1200" dirty="0">
                <a:solidFill>
                  <a:srgbClr val="7C7C7C"/>
                </a:solidFill>
                <a:latin typeface="Exo 2"/>
              </a:rPr>
              <a:t>.</a:t>
            </a:r>
            <a:endParaRPr lang="es-ES_tradnl" sz="1200" b="0" i="0" dirty="0">
              <a:solidFill>
                <a:srgbClr val="7C7C7C"/>
              </a:solidFill>
              <a:effectLst/>
              <a:latin typeface="Exo 2"/>
            </a:endParaRPr>
          </a:p>
        </p:txBody>
      </p:sp>
      <p:pic>
        <p:nvPicPr>
          <p:cNvPr id="20" name="Imagen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2751" y="2246601"/>
            <a:ext cx="1181100" cy="1181100"/>
          </a:xfrm>
          <a:prstGeom prst="rect">
            <a:avLst/>
          </a:prstGeom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4E79F307-43BF-4A01-B1FD-C53DBEB53B49}"/>
              </a:ext>
            </a:extLst>
          </p:cNvPr>
          <p:cNvSpPr/>
          <p:nvPr/>
        </p:nvSpPr>
        <p:spPr>
          <a:xfrm>
            <a:off x="1118823" y="3782534"/>
            <a:ext cx="4284835" cy="1842625"/>
          </a:xfrm>
          <a:prstGeom prst="rect">
            <a:avLst/>
          </a:prstGeom>
          <a:noFill/>
          <a:ln>
            <a:solidFill>
              <a:srgbClr val="FF98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E62DA537-FD4F-49AB-BFD8-C6CAAC487BD4}"/>
              </a:ext>
            </a:extLst>
          </p:cNvPr>
          <p:cNvSpPr/>
          <p:nvPr/>
        </p:nvSpPr>
        <p:spPr>
          <a:xfrm>
            <a:off x="5933277" y="3782534"/>
            <a:ext cx="3996199" cy="1842625"/>
          </a:xfrm>
          <a:prstGeom prst="rect">
            <a:avLst/>
          </a:prstGeom>
          <a:noFill/>
          <a:ln>
            <a:solidFill>
              <a:srgbClr val="FF98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pic>
        <p:nvPicPr>
          <p:cNvPr id="3" name="Imagen 3">
            <a:extLst>
              <a:ext uri="{FF2B5EF4-FFF2-40B4-BE49-F238E27FC236}">
                <a16:creationId xmlns:a16="http://schemas.microsoft.com/office/drawing/2014/main" id="{23181A1B-BF26-4086-B717-67CB0C36C7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37827" y="2498436"/>
            <a:ext cx="2209800" cy="914400"/>
          </a:xfrm>
          <a:prstGeom prst="rect">
            <a:avLst/>
          </a:prstGeom>
        </p:spPr>
      </p:pic>
      <p:sp>
        <p:nvSpPr>
          <p:cNvPr id="22" name="Rectángulo 21">
            <a:extLst>
              <a:ext uri="{FF2B5EF4-FFF2-40B4-BE49-F238E27FC236}">
                <a16:creationId xmlns:a16="http://schemas.microsoft.com/office/drawing/2014/main" id="{209D5D20-86D4-4A5A-BAB6-197078FFF661}"/>
              </a:ext>
            </a:extLst>
          </p:cNvPr>
          <p:cNvSpPr/>
          <p:nvPr/>
        </p:nvSpPr>
        <p:spPr>
          <a:xfrm>
            <a:off x="6092901" y="3975982"/>
            <a:ext cx="3750620" cy="276999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endParaRPr lang="es-ES_tradnl" sz="1200" b="0" i="0" dirty="0">
              <a:solidFill>
                <a:srgbClr val="7C7C7C"/>
              </a:solidFill>
              <a:effectLst/>
              <a:latin typeface="Exo 2"/>
            </a:endParaRPr>
          </a:p>
        </p:txBody>
      </p:sp>
      <p:sp>
        <p:nvSpPr>
          <p:cNvPr id="23" name="Rectángulo 22">
            <a:extLst>
              <a:ext uri="{FF2B5EF4-FFF2-40B4-BE49-F238E27FC236}">
                <a16:creationId xmlns:a16="http://schemas.microsoft.com/office/drawing/2014/main" id="{E6F64529-7CC1-4986-BA58-5B59403ED9E8}"/>
              </a:ext>
            </a:extLst>
          </p:cNvPr>
          <p:cNvSpPr/>
          <p:nvPr/>
        </p:nvSpPr>
        <p:spPr>
          <a:xfrm>
            <a:off x="6092899" y="4010618"/>
            <a:ext cx="3496620" cy="1015663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lang="es-ES_tradnl" sz="1200" dirty="0" err="1">
                <a:solidFill>
                  <a:srgbClr val="7F7F7F"/>
                </a:solidFill>
                <a:latin typeface="Exo 2"/>
                <a:ea typeface="+mn-lt"/>
                <a:cs typeface="+mn-lt"/>
              </a:rPr>
              <a:t>Maetrics</a:t>
            </a:r>
            <a:r>
              <a:rPr lang="es-ES_tradnl" sz="1200" dirty="0">
                <a:solidFill>
                  <a:srgbClr val="7F7F7F"/>
                </a:solidFill>
                <a:latin typeface="Exo 2"/>
                <a:ea typeface="+mn-lt"/>
                <a:cs typeface="+mn-lt"/>
              </a:rPr>
              <a:t> </a:t>
            </a:r>
            <a:r>
              <a:rPr lang="es-ES_tradnl" sz="1200" dirty="0" err="1">
                <a:solidFill>
                  <a:srgbClr val="7F7F7F"/>
                </a:solidFill>
                <a:latin typeface="Exo 2"/>
                <a:ea typeface="+mn-lt"/>
                <a:cs typeface="+mn-lt"/>
              </a:rPr>
              <a:t>IoT</a:t>
            </a:r>
            <a:r>
              <a:rPr lang="es-ES_tradnl" sz="1200" dirty="0">
                <a:solidFill>
                  <a:srgbClr val="7F7F7F"/>
                </a:solidFill>
                <a:latin typeface="Exo 2"/>
                <a:ea typeface="+mn-lt"/>
                <a:cs typeface="+mn-lt"/>
              </a:rPr>
              <a:t> </a:t>
            </a:r>
            <a:r>
              <a:rPr lang="es-ES_tradnl" sz="1200" dirty="0" err="1">
                <a:solidFill>
                  <a:srgbClr val="7F7F7F"/>
                </a:solidFill>
                <a:latin typeface="Exo 2"/>
                <a:ea typeface="+mn-lt"/>
                <a:cs typeface="+mn-lt"/>
              </a:rPr>
              <a:t>brings</a:t>
            </a:r>
            <a:r>
              <a:rPr lang="es-ES_tradnl" sz="1200" dirty="0">
                <a:solidFill>
                  <a:srgbClr val="7F7F7F"/>
                </a:solidFill>
                <a:latin typeface="Exo 2"/>
                <a:ea typeface="+mn-lt"/>
                <a:cs typeface="+mn-lt"/>
              </a:rPr>
              <a:t> </a:t>
            </a:r>
            <a:r>
              <a:rPr lang="es-ES_tradnl" sz="1200" dirty="0" err="1">
                <a:solidFill>
                  <a:srgbClr val="7F7F7F"/>
                </a:solidFill>
                <a:latin typeface="Exo 2"/>
                <a:ea typeface="+mn-lt"/>
                <a:cs typeface="+mn-lt"/>
              </a:rPr>
              <a:t>solutions</a:t>
            </a:r>
            <a:r>
              <a:rPr lang="es-ES_tradnl" sz="1200" dirty="0">
                <a:solidFill>
                  <a:srgbClr val="7F7F7F"/>
                </a:solidFill>
                <a:latin typeface="Exo 2"/>
                <a:ea typeface="+mn-lt"/>
                <a:cs typeface="+mn-lt"/>
              </a:rPr>
              <a:t> </a:t>
            </a:r>
            <a:r>
              <a:rPr lang="es-ES_tradnl" sz="1200" dirty="0" err="1">
                <a:solidFill>
                  <a:srgbClr val="7F7F7F"/>
                </a:solidFill>
                <a:latin typeface="Exo 2"/>
                <a:ea typeface="+mn-lt"/>
                <a:cs typeface="+mn-lt"/>
              </a:rPr>
              <a:t>for</a:t>
            </a:r>
            <a:r>
              <a:rPr lang="es-ES_tradnl" sz="1200" dirty="0">
                <a:solidFill>
                  <a:srgbClr val="7F7F7F"/>
                </a:solidFill>
                <a:latin typeface="Exo 2"/>
                <a:ea typeface="+mn-lt"/>
                <a:cs typeface="+mn-lt"/>
              </a:rPr>
              <a:t> </a:t>
            </a:r>
            <a:r>
              <a:rPr lang="es-ES_tradnl" sz="1200" dirty="0" err="1">
                <a:solidFill>
                  <a:srgbClr val="7F7F7F"/>
                </a:solidFill>
                <a:latin typeface="Exo 2"/>
                <a:ea typeface="+mn-lt"/>
                <a:cs typeface="+mn-lt"/>
              </a:rPr>
              <a:t>the</a:t>
            </a:r>
            <a:r>
              <a:rPr lang="es-ES_tradnl" sz="1200" dirty="0">
                <a:solidFill>
                  <a:srgbClr val="7F7F7F"/>
                </a:solidFill>
                <a:latin typeface="Exo 2"/>
                <a:ea typeface="+mn-lt"/>
                <a:cs typeface="+mn-lt"/>
              </a:rPr>
              <a:t> </a:t>
            </a:r>
            <a:r>
              <a:rPr lang="es-ES_tradnl" sz="1200" dirty="0" err="1">
                <a:solidFill>
                  <a:srgbClr val="7F7F7F"/>
                </a:solidFill>
                <a:latin typeface="Exo 2"/>
                <a:ea typeface="+mn-lt"/>
                <a:cs typeface="+mn-lt"/>
              </a:rPr>
              <a:t>energy</a:t>
            </a:r>
            <a:r>
              <a:rPr lang="es-ES_tradnl" sz="1200" dirty="0">
                <a:solidFill>
                  <a:srgbClr val="7F7F7F"/>
                </a:solidFill>
                <a:latin typeface="Exo 2"/>
                <a:ea typeface="+mn-lt"/>
                <a:cs typeface="+mn-lt"/>
              </a:rPr>
              <a:t> </a:t>
            </a:r>
            <a:r>
              <a:rPr lang="es-ES_tradnl" sz="1200" dirty="0" err="1">
                <a:solidFill>
                  <a:srgbClr val="7F7F7F"/>
                </a:solidFill>
                <a:latin typeface="Exo 2"/>
                <a:ea typeface="+mn-lt"/>
                <a:cs typeface="+mn-lt"/>
              </a:rPr>
              <a:t>management</a:t>
            </a:r>
            <a:r>
              <a:rPr lang="es-ES_tradnl" sz="1200" dirty="0">
                <a:solidFill>
                  <a:srgbClr val="7F7F7F"/>
                </a:solidFill>
                <a:latin typeface="Exo 2"/>
                <a:ea typeface="+mn-lt"/>
                <a:cs typeface="+mn-lt"/>
              </a:rPr>
              <a:t>, </a:t>
            </a:r>
            <a:r>
              <a:rPr lang="es-ES_tradnl" sz="1200" dirty="0" err="1">
                <a:solidFill>
                  <a:srgbClr val="7F7F7F"/>
                </a:solidFill>
                <a:latin typeface="Exo 2"/>
                <a:ea typeface="+mn-lt"/>
                <a:cs typeface="+mn-lt"/>
              </a:rPr>
              <a:t>smart</a:t>
            </a:r>
            <a:r>
              <a:rPr lang="es-ES_tradnl" sz="1200" dirty="0">
                <a:solidFill>
                  <a:srgbClr val="7F7F7F"/>
                </a:solidFill>
                <a:latin typeface="Exo 2"/>
                <a:ea typeface="+mn-lt"/>
                <a:cs typeface="+mn-lt"/>
              </a:rPr>
              <a:t> </a:t>
            </a:r>
            <a:r>
              <a:rPr lang="es-ES_tradnl" sz="1200" dirty="0" err="1">
                <a:solidFill>
                  <a:srgbClr val="7F7F7F"/>
                </a:solidFill>
                <a:latin typeface="Exo 2"/>
                <a:ea typeface="+mn-lt"/>
                <a:cs typeface="+mn-lt"/>
              </a:rPr>
              <a:t>building</a:t>
            </a:r>
            <a:r>
              <a:rPr lang="es-ES_tradnl" sz="1200" dirty="0">
                <a:solidFill>
                  <a:srgbClr val="7F7F7F"/>
                </a:solidFill>
                <a:latin typeface="Exo 2"/>
                <a:ea typeface="+mn-lt"/>
                <a:cs typeface="+mn-lt"/>
              </a:rPr>
              <a:t> and </a:t>
            </a:r>
            <a:r>
              <a:rPr lang="es-ES_tradnl" sz="1200" dirty="0" err="1">
                <a:solidFill>
                  <a:srgbClr val="7F7F7F"/>
                </a:solidFill>
                <a:latin typeface="Exo 2"/>
                <a:ea typeface="+mn-lt"/>
                <a:cs typeface="+mn-lt"/>
              </a:rPr>
              <a:t>infrastructure</a:t>
            </a:r>
            <a:r>
              <a:rPr lang="es-ES_tradnl" sz="1200" dirty="0">
                <a:solidFill>
                  <a:srgbClr val="7F7F7F"/>
                </a:solidFill>
                <a:latin typeface="Exo 2"/>
                <a:ea typeface="+mn-lt"/>
                <a:cs typeface="+mn-lt"/>
              </a:rPr>
              <a:t> </a:t>
            </a:r>
            <a:r>
              <a:rPr lang="es-ES_tradnl" sz="1200" dirty="0" err="1">
                <a:solidFill>
                  <a:srgbClr val="7F7F7F"/>
                </a:solidFill>
                <a:latin typeface="Exo 2"/>
                <a:ea typeface="+mn-lt"/>
                <a:cs typeface="+mn-lt"/>
              </a:rPr>
              <a:t>to</a:t>
            </a:r>
            <a:r>
              <a:rPr lang="es-ES_tradnl" sz="1200" dirty="0">
                <a:solidFill>
                  <a:srgbClr val="7F7F7F"/>
                </a:solidFill>
                <a:latin typeface="Exo 2"/>
                <a:ea typeface="+mn-lt"/>
                <a:cs typeface="+mn-lt"/>
              </a:rPr>
              <a:t> a new </a:t>
            </a:r>
            <a:r>
              <a:rPr lang="es-ES_tradnl" sz="1200" dirty="0" err="1">
                <a:solidFill>
                  <a:srgbClr val="7F7F7F"/>
                </a:solidFill>
                <a:latin typeface="Exo 2"/>
                <a:ea typeface="+mn-lt"/>
                <a:cs typeface="+mn-lt"/>
              </a:rPr>
              <a:t>level</a:t>
            </a:r>
            <a:r>
              <a:rPr lang="es-ES_tradnl" sz="1200" dirty="0">
                <a:solidFill>
                  <a:srgbClr val="7F7F7F"/>
                </a:solidFill>
                <a:latin typeface="Exo 2"/>
                <a:ea typeface="+mn-lt"/>
                <a:cs typeface="+mn-lt"/>
              </a:rPr>
              <a:t>. </a:t>
            </a:r>
            <a:r>
              <a:rPr lang="es-ES_tradnl" sz="1200" dirty="0" err="1">
                <a:solidFill>
                  <a:srgbClr val="7F7F7F"/>
                </a:solidFill>
                <a:latin typeface="Exo 2"/>
                <a:ea typeface="+mn-lt"/>
                <a:cs typeface="+mn-lt"/>
              </a:rPr>
              <a:t>The</a:t>
            </a:r>
            <a:r>
              <a:rPr lang="es-ES_tradnl" sz="1200" dirty="0">
                <a:solidFill>
                  <a:srgbClr val="7F7F7F"/>
                </a:solidFill>
                <a:latin typeface="Exo 2"/>
                <a:ea typeface="+mn-lt"/>
                <a:cs typeface="+mn-lt"/>
              </a:rPr>
              <a:t> </a:t>
            </a:r>
            <a:r>
              <a:rPr lang="es-ES_tradnl" sz="1200" dirty="0" err="1">
                <a:solidFill>
                  <a:srgbClr val="7F7F7F"/>
                </a:solidFill>
                <a:latin typeface="Exo 2"/>
                <a:ea typeface="+mn-lt"/>
                <a:cs typeface="+mn-lt"/>
              </a:rPr>
              <a:t>firm’s</a:t>
            </a:r>
            <a:r>
              <a:rPr lang="es-ES_tradnl" sz="1200" dirty="0">
                <a:solidFill>
                  <a:srgbClr val="7F7F7F"/>
                </a:solidFill>
                <a:latin typeface="Exo 2"/>
                <a:ea typeface="+mn-lt"/>
                <a:cs typeface="+mn-lt"/>
              </a:rPr>
              <a:t> </a:t>
            </a:r>
            <a:r>
              <a:rPr lang="es-ES_tradnl" sz="1200" dirty="0" err="1">
                <a:solidFill>
                  <a:srgbClr val="7F7F7F"/>
                </a:solidFill>
                <a:latin typeface="Exo 2"/>
                <a:ea typeface="+mn-lt"/>
                <a:cs typeface="+mn-lt"/>
              </a:rPr>
              <a:t>engineering</a:t>
            </a:r>
            <a:r>
              <a:rPr lang="es-ES_tradnl" sz="1200" dirty="0">
                <a:solidFill>
                  <a:srgbClr val="7F7F7F"/>
                </a:solidFill>
                <a:latin typeface="Exo 2"/>
                <a:ea typeface="+mn-lt"/>
                <a:cs typeface="+mn-lt"/>
              </a:rPr>
              <a:t> and </a:t>
            </a:r>
            <a:r>
              <a:rPr lang="es-ES_tradnl" sz="1200" dirty="0" err="1">
                <a:solidFill>
                  <a:srgbClr val="7F7F7F"/>
                </a:solidFill>
                <a:latin typeface="Exo 2"/>
                <a:ea typeface="+mn-lt"/>
                <a:cs typeface="+mn-lt"/>
              </a:rPr>
              <a:t>energy</a:t>
            </a:r>
            <a:r>
              <a:rPr lang="es-ES_tradnl" sz="1200" dirty="0">
                <a:solidFill>
                  <a:srgbClr val="7F7F7F"/>
                </a:solidFill>
                <a:latin typeface="Exo 2"/>
                <a:ea typeface="+mn-lt"/>
                <a:cs typeface="+mn-lt"/>
              </a:rPr>
              <a:t> </a:t>
            </a:r>
            <a:r>
              <a:rPr lang="es-ES_tradnl" sz="1200" dirty="0" err="1">
                <a:solidFill>
                  <a:srgbClr val="7F7F7F"/>
                </a:solidFill>
                <a:latin typeface="Exo 2"/>
                <a:ea typeface="+mn-lt"/>
                <a:cs typeface="+mn-lt"/>
              </a:rPr>
              <a:t>optimization</a:t>
            </a:r>
            <a:r>
              <a:rPr lang="es-ES_tradnl" sz="1200" dirty="0">
                <a:solidFill>
                  <a:srgbClr val="7F7F7F"/>
                </a:solidFill>
                <a:latin typeface="Exo 2"/>
                <a:ea typeface="+mn-lt"/>
                <a:cs typeface="+mn-lt"/>
              </a:rPr>
              <a:t> </a:t>
            </a:r>
            <a:r>
              <a:rPr lang="es-ES_tradnl" sz="1200" dirty="0" err="1">
                <a:solidFill>
                  <a:srgbClr val="7F7F7F"/>
                </a:solidFill>
                <a:latin typeface="Exo 2"/>
                <a:ea typeface="+mn-lt"/>
                <a:cs typeface="+mn-lt"/>
              </a:rPr>
              <a:t>services</a:t>
            </a:r>
            <a:r>
              <a:rPr lang="es-ES_tradnl" sz="1200" dirty="0">
                <a:solidFill>
                  <a:srgbClr val="7F7F7F"/>
                </a:solidFill>
                <a:latin typeface="Exo 2"/>
                <a:ea typeface="+mn-lt"/>
                <a:cs typeface="+mn-lt"/>
              </a:rPr>
              <a:t> are </a:t>
            </a:r>
            <a:r>
              <a:rPr lang="es-ES_tradnl" sz="1200" dirty="0" err="1">
                <a:solidFill>
                  <a:srgbClr val="7F7F7F"/>
                </a:solidFill>
                <a:latin typeface="Exo 2"/>
                <a:ea typeface="+mn-lt"/>
                <a:cs typeface="+mn-lt"/>
              </a:rPr>
              <a:t>developed</a:t>
            </a:r>
            <a:r>
              <a:rPr lang="es-ES_tradnl" sz="1200" dirty="0">
                <a:solidFill>
                  <a:srgbClr val="7F7F7F"/>
                </a:solidFill>
                <a:latin typeface="Exo 2"/>
                <a:ea typeface="+mn-lt"/>
                <a:cs typeface="+mn-lt"/>
              </a:rPr>
              <a:t> </a:t>
            </a:r>
            <a:r>
              <a:rPr lang="es-ES_tradnl" sz="1200" dirty="0" err="1">
                <a:solidFill>
                  <a:srgbClr val="7F7F7F"/>
                </a:solidFill>
                <a:latin typeface="Exo 2"/>
                <a:ea typeface="+mn-lt"/>
                <a:cs typeface="+mn-lt"/>
              </a:rPr>
              <a:t>based</a:t>
            </a:r>
            <a:r>
              <a:rPr lang="es-ES_tradnl" sz="1200" dirty="0">
                <a:solidFill>
                  <a:srgbClr val="7F7F7F"/>
                </a:solidFill>
                <a:latin typeface="Exo 2"/>
                <a:ea typeface="+mn-lt"/>
                <a:cs typeface="+mn-lt"/>
              </a:rPr>
              <a:t> </a:t>
            </a:r>
            <a:r>
              <a:rPr lang="es-ES_tradnl" sz="1200" dirty="0" err="1">
                <a:solidFill>
                  <a:srgbClr val="7F7F7F"/>
                </a:solidFill>
                <a:latin typeface="Exo 2"/>
                <a:ea typeface="+mn-lt"/>
                <a:cs typeface="+mn-lt"/>
              </a:rPr>
              <a:t>on</a:t>
            </a:r>
            <a:r>
              <a:rPr lang="es-ES_tradnl" sz="1200" dirty="0">
                <a:solidFill>
                  <a:srgbClr val="7F7F7F"/>
                </a:solidFill>
                <a:latin typeface="Exo 2"/>
                <a:ea typeface="+mn-lt"/>
                <a:cs typeface="+mn-lt"/>
              </a:rPr>
              <a:t> </a:t>
            </a:r>
            <a:r>
              <a:rPr lang="es-ES_tradnl" sz="1200" dirty="0" err="1">
                <a:solidFill>
                  <a:srgbClr val="7F7F7F"/>
                </a:solidFill>
                <a:latin typeface="Exo 2"/>
                <a:ea typeface="+mn-lt"/>
                <a:cs typeface="+mn-lt"/>
              </a:rPr>
              <a:t>the</a:t>
            </a:r>
            <a:r>
              <a:rPr lang="es-ES_tradnl" sz="1200" dirty="0">
                <a:solidFill>
                  <a:srgbClr val="7F7F7F"/>
                </a:solidFill>
                <a:latin typeface="Exo 2"/>
                <a:ea typeface="+mn-lt"/>
                <a:cs typeface="+mn-lt"/>
              </a:rPr>
              <a:t> </a:t>
            </a:r>
            <a:r>
              <a:rPr lang="es-ES_tradnl" sz="1200" dirty="0" err="1">
                <a:solidFill>
                  <a:srgbClr val="7F7F7F"/>
                </a:solidFill>
                <a:latin typeface="Exo 2"/>
                <a:ea typeface="+mn-lt"/>
                <a:cs typeface="+mn-lt"/>
              </a:rPr>
              <a:t>sustainability</a:t>
            </a:r>
            <a:r>
              <a:rPr lang="es-ES_tradnl" sz="1200" dirty="0">
                <a:solidFill>
                  <a:srgbClr val="7F7F7F"/>
                </a:solidFill>
                <a:latin typeface="Exo 2"/>
                <a:ea typeface="+mn-lt"/>
                <a:cs typeface="+mn-lt"/>
              </a:rPr>
              <a:t> </a:t>
            </a:r>
            <a:r>
              <a:rPr lang="es-ES_tradnl" sz="1200" dirty="0" err="1">
                <a:solidFill>
                  <a:srgbClr val="7F7F7F"/>
                </a:solidFill>
                <a:latin typeface="Exo 2"/>
                <a:ea typeface="+mn-lt"/>
                <a:cs typeface="+mn-lt"/>
              </a:rPr>
              <a:t>of</a:t>
            </a:r>
            <a:r>
              <a:rPr lang="es-ES_tradnl" sz="1200" dirty="0">
                <a:solidFill>
                  <a:srgbClr val="7F7F7F"/>
                </a:solidFill>
                <a:latin typeface="Exo 2"/>
                <a:ea typeface="+mn-lt"/>
                <a:cs typeface="+mn-lt"/>
              </a:rPr>
              <a:t> </a:t>
            </a:r>
            <a:r>
              <a:rPr lang="es-ES_tradnl" sz="1200" dirty="0" err="1">
                <a:solidFill>
                  <a:srgbClr val="7F7F7F"/>
                </a:solidFill>
                <a:latin typeface="Exo 2"/>
                <a:ea typeface="+mn-lt"/>
                <a:cs typeface="+mn-lt"/>
              </a:rPr>
              <a:t>each</a:t>
            </a:r>
            <a:r>
              <a:rPr lang="es-ES_tradnl" sz="1200" dirty="0">
                <a:solidFill>
                  <a:srgbClr val="7F7F7F"/>
                </a:solidFill>
                <a:latin typeface="Exo 2"/>
                <a:ea typeface="+mn-lt"/>
                <a:cs typeface="+mn-lt"/>
              </a:rPr>
              <a:t> </a:t>
            </a:r>
            <a:r>
              <a:rPr lang="es-ES_tradnl" sz="1200" dirty="0" err="1">
                <a:solidFill>
                  <a:srgbClr val="7F7F7F"/>
                </a:solidFill>
                <a:latin typeface="Exo 2"/>
                <a:ea typeface="+mn-lt"/>
                <a:cs typeface="+mn-lt"/>
              </a:rPr>
              <a:t>deployment</a:t>
            </a:r>
            <a:r>
              <a:rPr lang="es-ES_tradnl" sz="1200" dirty="0">
                <a:solidFill>
                  <a:srgbClr val="7F7F7F"/>
                </a:solidFill>
                <a:latin typeface="Exo 2"/>
                <a:ea typeface="+mn-lt"/>
                <a:cs typeface="+mn-lt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0508910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n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6503" y="1881842"/>
            <a:ext cx="2479946" cy="1062834"/>
          </a:xfrm>
          <a:prstGeom prst="rect">
            <a:avLst/>
          </a:prstGeom>
        </p:spPr>
      </p:pic>
      <p:pic>
        <p:nvPicPr>
          <p:cNvPr id="20" name="Imagen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313" y="1773238"/>
            <a:ext cx="2334186" cy="99618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74766" y="5906140"/>
            <a:ext cx="1189806" cy="744361"/>
          </a:xfrm>
          <a:prstGeom prst="rect">
            <a:avLst/>
          </a:prstGeom>
        </p:spPr>
      </p:pic>
      <p:grpSp>
        <p:nvGrpSpPr>
          <p:cNvPr id="14" name="Agrupar 13"/>
          <p:cNvGrpSpPr/>
          <p:nvPr/>
        </p:nvGrpSpPr>
        <p:grpSpPr>
          <a:xfrm>
            <a:off x="9770719" y="6012994"/>
            <a:ext cx="1004047" cy="530651"/>
            <a:chOff x="9770719" y="6012994"/>
            <a:chExt cx="1004047" cy="530651"/>
          </a:xfrm>
        </p:grpSpPr>
        <p:sp>
          <p:nvSpPr>
            <p:cNvPr id="15" name="Rectángulo 14"/>
            <p:cNvSpPr/>
            <p:nvPr/>
          </p:nvSpPr>
          <p:spPr>
            <a:xfrm>
              <a:off x="9770719" y="6012994"/>
              <a:ext cx="1004047" cy="530651"/>
            </a:xfrm>
            <a:prstGeom prst="rect">
              <a:avLst/>
            </a:pr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>
                <a:noFill/>
              </a:endParaRPr>
            </a:p>
          </p:txBody>
        </p:sp>
        <p:sp>
          <p:nvSpPr>
            <p:cNvPr id="16" name="Rectángulo 15"/>
            <p:cNvSpPr/>
            <p:nvPr/>
          </p:nvSpPr>
          <p:spPr>
            <a:xfrm>
              <a:off x="9954386" y="6093653"/>
              <a:ext cx="63671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ES_tradnl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Roboto" charset="0"/>
                </a:rPr>
                <a:t>logo</a:t>
              </a:r>
              <a:endParaRPr lang="es-ES_tradnl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</p:grpSp>
      <p:sp>
        <p:nvSpPr>
          <p:cNvPr id="6" name="Rectángulo 5"/>
          <p:cNvSpPr/>
          <p:nvPr/>
        </p:nvSpPr>
        <p:spPr>
          <a:xfrm>
            <a:off x="806823" y="2891674"/>
            <a:ext cx="337073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1200" dirty="0">
                <a:solidFill>
                  <a:srgbClr val="7C7C7C"/>
                </a:solidFill>
                <a:latin typeface="Exo 2" charset="0"/>
              </a:rPr>
              <a:t>As </a:t>
            </a:r>
            <a:r>
              <a:rPr lang="es-ES_tradnl" sz="1200" dirty="0" err="1">
                <a:solidFill>
                  <a:srgbClr val="7C7C7C"/>
                </a:solidFill>
                <a:latin typeface="Exo 2" charset="0"/>
              </a:rPr>
              <a:t>Construction</a:t>
            </a:r>
            <a:r>
              <a:rPr lang="es-ES_tradnl" sz="1200" dirty="0">
                <a:solidFill>
                  <a:srgbClr val="7C7C7C"/>
                </a:solidFill>
                <a:latin typeface="Exo 2" charset="0"/>
              </a:rPr>
              <a:t> </a:t>
            </a:r>
            <a:r>
              <a:rPr lang="es-ES_tradnl" sz="1200" dirty="0" err="1">
                <a:solidFill>
                  <a:srgbClr val="7C7C7C"/>
                </a:solidFill>
                <a:latin typeface="Exo 2" charset="0"/>
              </a:rPr>
              <a:t>expert</a:t>
            </a:r>
            <a:r>
              <a:rPr lang="es-ES_tradnl" sz="1200" dirty="0">
                <a:solidFill>
                  <a:srgbClr val="7C7C7C"/>
                </a:solidFill>
                <a:latin typeface="Exo 2" charset="0"/>
              </a:rPr>
              <a:t>, VIAS </a:t>
            </a:r>
            <a:r>
              <a:rPr lang="es-ES_tradnl" sz="1200" dirty="0" err="1">
                <a:solidFill>
                  <a:srgbClr val="7C7C7C"/>
                </a:solidFill>
                <a:latin typeface="Exo 2" charset="0"/>
              </a:rPr>
              <a:t>will</a:t>
            </a:r>
            <a:r>
              <a:rPr lang="es-ES_tradnl" sz="1200" dirty="0">
                <a:solidFill>
                  <a:srgbClr val="7C7C7C"/>
                </a:solidFill>
                <a:latin typeface="Exo 2" charset="0"/>
              </a:rPr>
              <a:t> lead </a:t>
            </a:r>
            <a:r>
              <a:rPr lang="es-ES_tradnl" sz="1200" dirty="0" err="1">
                <a:solidFill>
                  <a:srgbClr val="7C7C7C"/>
                </a:solidFill>
                <a:latin typeface="Exo 2" charset="0"/>
              </a:rPr>
              <a:t>the</a:t>
            </a:r>
            <a:r>
              <a:rPr lang="es-ES_tradnl" sz="1200" dirty="0">
                <a:solidFill>
                  <a:srgbClr val="7C7C7C"/>
                </a:solidFill>
                <a:latin typeface="Exo 2" charset="0"/>
              </a:rPr>
              <a:t> </a:t>
            </a:r>
            <a:r>
              <a:rPr lang="es-ES_tradnl" sz="1200" dirty="0" err="1">
                <a:solidFill>
                  <a:srgbClr val="7C7C7C"/>
                </a:solidFill>
                <a:latin typeface="Exo 2" charset="0"/>
              </a:rPr>
              <a:t>development</a:t>
            </a:r>
            <a:r>
              <a:rPr lang="es-ES_tradnl" sz="1200" dirty="0">
                <a:solidFill>
                  <a:srgbClr val="7C7C7C"/>
                </a:solidFill>
                <a:latin typeface="Exo 2" charset="0"/>
              </a:rPr>
              <a:t> of </a:t>
            </a:r>
            <a:r>
              <a:rPr lang="es-ES_tradnl" sz="1200" dirty="0" err="1">
                <a:solidFill>
                  <a:srgbClr val="7C7C7C"/>
                </a:solidFill>
                <a:latin typeface="Exo 2" charset="0"/>
              </a:rPr>
              <a:t>the</a:t>
            </a:r>
            <a:r>
              <a:rPr lang="es-ES_tradnl" sz="1200" dirty="0">
                <a:solidFill>
                  <a:srgbClr val="7C7C7C"/>
                </a:solidFill>
                <a:latin typeface="Exo 2" charset="0"/>
              </a:rPr>
              <a:t> </a:t>
            </a:r>
            <a:r>
              <a:rPr lang="es-ES_tradnl" sz="1200" dirty="0" err="1">
                <a:solidFill>
                  <a:srgbClr val="7C7C7C"/>
                </a:solidFill>
                <a:latin typeface="Exo 2" charset="0"/>
              </a:rPr>
              <a:t>façade</a:t>
            </a:r>
            <a:r>
              <a:rPr lang="es-ES_tradnl" sz="1200" dirty="0">
                <a:solidFill>
                  <a:srgbClr val="7C7C7C"/>
                </a:solidFill>
                <a:latin typeface="Exo 2" charset="0"/>
              </a:rPr>
              <a:t> 3DP (WP2) and WP1, WP4. VIAS </a:t>
            </a:r>
            <a:r>
              <a:rPr lang="es-ES_tradnl" sz="1200" dirty="0" err="1">
                <a:solidFill>
                  <a:srgbClr val="7C7C7C"/>
                </a:solidFill>
                <a:latin typeface="Exo 2" charset="0"/>
              </a:rPr>
              <a:t>will</a:t>
            </a:r>
            <a:r>
              <a:rPr lang="es-ES_tradnl" sz="1200" dirty="0">
                <a:solidFill>
                  <a:srgbClr val="7C7C7C"/>
                </a:solidFill>
                <a:latin typeface="Exo 2" charset="0"/>
              </a:rPr>
              <a:t> </a:t>
            </a:r>
            <a:r>
              <a:rPr lang="es-ES_tradnl" sz="1200" dirty="0" err="1">
                <a:solidFill>
                  <a:srgbClr val="7C7C7C"/>
                </a:solidFill>
                <a:latin typeface="Exo 2" charset="0"/>
              </a:rPr>
              <a:t>also</a:t>
            </a:r>
            <a:r>
              <a:rPr lang="es-ES_tradnl" sz="1200" dirty="0">
                <a:solidFill>
                  <a:srgbClr val="7C7C7C"/>
                </a:solidFill>
                <a:latin typeface="Exo 2" charset="0"/>
              </a:rPr>
              <a:t> be </a:t>
            </a:r>
            <a:r>
              <a:rPr lang="es-ES_tradnl" sz="1200" dirty="0" err="1">
                <a:solidFill>
                  <a:srgbClr val="7C7C7C"/>
                </a:solidFill>
                <a:latin typeface="Exo 2" charset="0"/>
              </a:rPr>
              <a:t>responsible</a:t>
            </a:r>
            <a:r>
              <a:rPr lang="es-ES_tradnl" sz="1200" dirty="0">
                <a:solidFill>
                  <a:srgbClr val="7C7C7C"/>
                </a:solidFill>
                <a:latin typeface="Exo 2" charset="0"/>
              </a:rPr>
              <a:t> </a:t>
            </a:r>
            <a:r>
              <a:rPr lang="es-ES_tradnl" sz="1200" dirty="0" err="1">
                <a:solidFill>
                  <a:srgbClr val="7C7C7C"/>
                </a:solidFill>
                <a:latin typeface="Exo 2" charset="0"/>
              </a:rPr>
              <a:t>for</a:t>
            </a:r>
            <a:r>
              <a:rPr lang="es-ES_tradnl" sz="1200" dirty="0">
                <a:solidFill>
                  <a:srgbClr val="7C7C7C"/>
                </a:solidFill>
                <a:latin typeface="Exo 2" charset="0"/>
              </a:rPr>
              <a:t> </a:t>
            </a:r>
            <a:r>
              <a:rPr lang="es-ES_tradnl" sz="1200" dirty="0" err="1">
                <a:solidFill>
                  <a:srgbClr val="7C7C7C"/>
                </a:solidFill>
                <a:latin typeface="Exo 2" charset="0"/>
              </a:rPr>
              <a:t>the</a:t>
            </a:r>
            <a:r>
              <a:rPr lang="es-ES_tradnl" sz="1200" dirty="0">
                <a:solidFill>
                  <a:srgbClr val="7C7C7C"/>
                </a:solidFill>
                <a:latin typeface="Exo 2" charset="0"/>
              </a:rPr>
              <a:t> </a:t>
            </a:r>
            <a:r>
              <a:rPr lang="es-ES_tradnl" sz="1200" dirty="0" err="1">
                <a:solidFill>
                  <a:srgbClr val="7C7C7C"/>
                </a:solidFill>
                <a:latin typeface="Exo 2" charset="0"/>
              </a:rPr>
              <a:t>standardization</a:t>
            </a:r>
            <a:r>
              <a:rPr lang="es-ES_tradnl" sz="1200" dirty="0">
                <a:solidFill>
                  <a:srgbClr val="7C7C7C"/>
                </a:solidFill>
                <a:latin typeface="Exo 2" charset="0"/>
              </a:rPr>
              <a:t> </a:t>
            </a:r>
            <a:r>
              <a:rPr lang="es-ES_tradnl" sz="1200" dirty="0" err="1">
                <a:solidFill>
                  <a:srgbClr val="7C7C7C"/>
                </a:solidFill>
                <a:latin typeface="Exo 2" charset="0"/>
              </a:rPr>
              <a:t>assessment</a:t>
            </a:r>
            <a:r>
              <a:rPr lang="es-ES_tradnl" sz="1200" dirty="0">
                <a:solidFill>
                  <a:srgbClr val="7C7C7C"/>
                </a:solidFill>
                <a:latin typeface="Exo 2" charset="0"/>
              </a:rPr>
              <a:t> (T9.3.). </a:t>
            </a:r>
            <a:r>
              <a:rPr lang="es-ES_tradnl" sz="1200" dirty="0" err="1">
                <a:solidFill>
                  <a:srgbClr val="7C7C7C"/>
                </a:solidFill>
                <a:latin typeface="Exo 2" charset="0"/>
              </a:rPr>
              <a:t>Having</a:t>
            </a:r>
            <a:r>
              <a:rPr lang="es-ES_tradnl" sz="1200" dirty="0">
                <a:solidFill>
                  <a:srgbClr val="7C7C7C"/>
                </a:solidFill>
                <a:latin typeface="Exo 2" charset="0"/>
              </a:rPr>
              <a:t> a </a:t>
            </a:r>
            <a:r>
              <a:rPr lang="es-ES_tradnl" sz="1200" dirty="0" err="1">
                <a:solidFill>
                  <a:srgbClr val="7C7C7C"/>
                </a:solidFill>
                <a:latin typeface="Exo 2" charset="0"/>
              </a:rPr>
              <a:t>leading</a:t>
            </a:r>
            <a:r>
              <a:rPr lang="es-ES_tradnl" sz="1200" dirty="0">
                <a:solidFill>
                  <a:srgbClr val="7C7C7C"/>
                </a:solidFill>
                <a:latin typeface="Exo 2" charset="0"/>
              </a:rPr>
              <a:t> role </a:t>
            </a:r>
            <a:r>
              <a:rPr lang="es-ES_tradnl" sz="1200" dirty="0" err="1">
                <a:solidFill>
                  <a:srgbClr val="7C7C7C"/>
                </a:solidFill>
                <a:latin typeface="Exo 2" charset="0"/>
              </a:rPr>
              <a:t>from</a:t>
            </a:r>
            <a:r>
              <a:rPr lang="es-ES_tradnl" sz="1200" dirty="0">
                <a:solidFill>
                  <a:srgbClr val="7C7C7C"/>
                </a:solidFill>
                <a:latin typeface="Exo 2" charset="0"/>
              </a:rPr>
              <a:t> a </a:t>
            </a:r>
            <a:r>
              <a:rPr lang="es-ES_tradnl" sz="1200" dirty="0" err="1">
                <a:solidFill>
                  <a:srgbClr val="7C7C7C"/>
                </a:solidFill>
                <a:latin typeface="Exo 2" charset="0"/>
              </a:rPr>
              <a:t>technical</a:t>
            </a:r>
            <a:r>
              <a:rPr lang="es-ES_tradnl" sz="1200" dirty="0">
                <a:solidFill>
                  <a:srgbClr val="7C7C7C"/>
                </a:solidFill>
                <a:latin typeface="Exo 2" charset="0"/>
              </a:rPr>
              <a:t> </a:t>
            </a:r>
            <a:r>
              <a:rPr lang="es-ES_tradnl" sz="1200" dirty="0" err="1">
                <a:solidFill>
                  <a:srgbClr val="7C7C7C"/>
                </a:solidFill>
                <a:latin typeface="Exo 2" charset="0"/>
              </a:rPr>
              <a:t>point</a:t>
            </a:r>
            <a:r>
              <a:rPr lang="es-ES_tradnl" sz="1200" dirty="0">
                <a:solidFill>
                  <a:srgbClr val="7C7C7C"/>
                </a:solidFill>
                <a:latin typeface="Exo 2" charset="0"/>
              </a:rPr>
              <a:t> of </a:t>
            </a:r>
            <a:r>
              <a:rPr lang="es-ES_tradnl" sz="1200" dirty="0" err="1">
                <a:solidFill>
                  <a:srgbClr val="7C7C7C"/>
                </a:solidFill>
                <a:latin typeface="Exo 2" charset="0"/>
              </a:rPr>
              <a:t>view</a:t>
            </a:r>
            <a:r>
              <a:rPr lang="es-ES_tradnl" sz="1200" dirty="0">
                <a:solidFill>
                  <a:srgbClr val="7C7C7C"/>
                </a:solidFill>
                <a:latin typeface="Exo 2" charset="0"/>
              </a:rPr>
              <a:t>, VIAS </a:t>
            </a:r>
            <a:r>
              <a:rPr lang="es-ES_tradnl" sz="1200" dirty="0" err="1">
                <a:solidFill>
                  <a:srgbClr val="7C7C7C"/>
                </a:solidFill>
                <a:latin typeface="Exo 2" charset="0"/>
              </a:rPr>
              <a:t>will</a:t>
            </a:r>
            <a:r>
              <a:rPr lang="es-ES_tradnl" sz="1200" dirty="0">
                <a:solidFill>
                  <a:srgbClr val="7C7C7C"/>
                </a:solidFill>
                <a:latin typeface="Exo 2" charset="0"/>
              </a:rPr>
              <a:t> </a:t>
            </a:r>
            <a:r>
              <a:rPr lang="es-ES_tradnl" sz="1200" dirty="0" err="1">
                <a:solidFill>
                  <a:srgbClr val="7C7C7C"/>
                </a:solidFill>
                <a:latin typeface="Exo 2" charset="0"/>
              </a:rPr>
              <a:t>chair</a:t>
            </a:r>
            <a:r>
              <a:rPr lang="es-ES_tradnl" sz="1200" dirty="0">
                <a:solidFill>
                  <a:srgbClr val="7C7C7C"/>
                </a:solidFill>
                <a:latin typeface="Exo 2" charset="0"/>
              </a:rPr>
              <a:t> </a:t>
            </a:r>
            <a:r>
              <a:rPr lang="es-ES_tradnl" sz="1200" dirty="0" err="1">
                <a:solidFill>
                  <a:srgbClr val="7C7C7C"/>
                </a:solidFill>
                <a:latin typeface="Exo 2" charset="0"/>
              </a:rPr>
              <a:t>the</a:t>
            </a:r>
            <a:r>
              <a:rPr lang="es-ES_tradnl" sz="1200" dirty="0">
                <a:solidFill>
                  <a:srgbClr val="7C7C7C"/>
                </a:solidFill>
                <a:latin typeface="Exo 2" charset="0"/>
              </a:rPr>
              <a:t> Project Office, </a:t>
            </a:r>
            <a:r>
              <a:rPr lang="es-ES_tradnl" sz="1200" dirty="0" err="1">
                <a:solidFill>
                  <a:srgbClr val="7C7C7C"/>
                </a:solidFill>
                <a:latin typeface="Exo 2" charset="0"/>
              </a:rPr>
              <a:t>providing</a:t>
            </a:r>
            <a:r>
              <a:rPr lang="es-ES_tradnl" sz="1200" dirty="0">
                <a:solidFill>
                  <a:srgbClr val="7C7C7C"/>
                </a:solidFill>
                <a:latin typeface="Exo 2" charset="0"/>
              </a:rPr>
              <a:t> </a:t>
            </a:r>
            <a:r>
              <a:rPr lang="es-ES_tradnl" sz="1200" dirty="0" err="1">
                <a:solidFill>
                  <a:srgbClr val="7C7C7C"/>
                </a:solidFill>
                <a:latin typeface="Exo 2" charset="0"/>
              </a:rPr>
              <a:t>technical</a:t>
            </a:r>
            <a:r>
              <a:rPr lang="es-ES_tradnl" sz="1200" dirty="0">
                <a:solidFill>
                  <a:srgbClr val="7C7C7C"/>
                </a:solidFill>
                <a:latin typeface="Exo 2" charset="0"/>
              </a:rPr>
              <a:t> </a:t>
            </a:r>
            <a:r>
              <a:rPr lang="es-ES_tradnl" sz="1200" dirty="0" err="1">
                <a:solidFill>
                  <a:srgbClr val="7C7C7C"/>
                </a:solidFill>
                <a:latin typeface="Exo 2" charset="0"/>
              </a:rPr>
              <a:t>support</a:t>
            </a:r>
            <a:r>
              <a:rPr lang="es-ES_tradnl" sz="1200" dirty="0">
                <a:solidFill>
                  <a:srgbClr val="7C7C7C"/>
                </a:solidFill>
                <a:latin typeface="Exo 2" charset="0"/>
              </a:rPr>
              <a:t> to </a:t>
            </a:r>
            <a:r>
              <a:rPr lang="es-ES_tradnl" sz="1200" dirty="0" err="1">
                <a:solidFill>
                  <a:srgbClr val="7C7C7C"/>
                </a:solidFill>
                <a:latin typeface="Exo 2" charset="0"/>
              </a:rPr>
              <a:t>the</a:t>
            </a:r>
            <a:r>
              <a:rPr lang="es-ES_tradnl" sz="1200" dirty="0">
                <a:solidFill>
                  <a:srgbClr val="7C7C7C"/>
                </a:solidFill>
                <a:latin typeface="Exo 2" charset="0"/>
              </a:rPr>
              <a:t> </a:t>
            </a:r>
            <a:r>
              <a:rPr lang="es-ES_tradnl" sz="1200" dirty="0" err="1">
                <a:solidFill>
                  <a:srgbClr val="7C7C7C"/>
                </a:solidFill>
                <a:latin typeface="Exo 2" charset="0"/>
              </a:rPr>
              <a:t>coordinator</a:t>
            </a:r>
            <a:r>
              <a:rPr lang="es-ES_tradnl" sz="1200" dirty="0">
                <a:solidFill>
                  <a:srgbClr val="7C7C7C"/>
                </a:solidFill>
                <a:latin typeface="Exo 2" charset="0"/>
              </a:rPr>
              <a:t>.</a:t>
            </a:r>
            <a:endParaRPr lang="es-ES_tradnl" sz="1200" b="0" i="0" dirty="0">
              <a:solidFill>
                <a:srgbClr val="7C7C7C"/>
              </a:solidFill>
              <a:effectLst/>
              <a:latin typeface="Exo 2" charset="0"/>
            </a:endParaRPr>
          </a:p>
        </p:txBody>
      </p:sp>
      <p:sp>
        <p:nvSpPr>
          <p:cNvPr id="17" name="Rectángulo 16"/>
          <p:cNvSpPr/>
          <p:nvPr/>
        </p:nvSpPr>
        <p:spPr>
          <a:xfrm>
            <a:off x="4641273" y="2891674"/>
            <a:ext cx="326315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1200" dirty="0">
                <a:solidFill>
                  <a:srgbClr val="7C7C7C"/>
                </a:solidFill>
                <a:latin typeface="Exo 2" charset="0"/>
              </a:rPr>
              <a:t>CARTIF </a:t>
            </a:r>
            <a:r>
              <a:rPr lang="es-ES_tradnl" sz="1200" dirty="0" err="1">
                <a:solidFill>
                  <a:srgbClr val="7C7C7C"/>
                </a:solidFill>
                <a:latin typeface="Exo 2" charset="0"/>
              </a:rPr>
              <a:t>will</a:t>
            </a:r>
            <a:r>
              <a:rPr lang="es-ES_tradnl" sz="1200" dirty="0">
                <a:solidFill>
                  <a:srgbClr val="7C7C7C"/>
                </a:solidFill>
                <a:latin typeface="Exo 2" charset="0"/>
              </a:rPr>
              <a:t> lead WP2 </a:t>
            </a:r>
            <a:r>
              <a:rPr lang="es-ES_tradnl" sz="1200" dirty="0" err="1">
                <a:solidFill>
                  <a:srgbClr val="7C7C7C"/>
                </a:solidFill>
                <a:latin typeface="Exo 2" charset="0"/>
              </a:rPr>
              <a:t>thanks</a:t>
            </a:r>
            <a:r>
              <a:rPr lang="es-ES_tradnl" sz="1200" dirty="0">
                <a:solidFill>
                  <a:srgbClr val="7C7C7C"/>
                </a:solidFill>
                <a:latin typeface="Exo 2" charset="0"/>
              </a:rPr>
              <a:t> to </a:t>
            </a:r>
            <a:r>
              <a:rPr lang="es-ES_tradnl" sz="1200" dirty="0" err="1">
                <a:solidFill>
                  <a:srgbClr val="7C7C7C"/>
                </a:solidFill>
                <a:latin typeface="Exo 2" charset="0"/>
              </a:rPr>
              <a:t>its</a:t>
            </a:r>
            <a:r>
              <a:rPr lang="es-ES_tradnl" sz="1200" dirty="0">
                <a:solidFill>
                  <a:srgbClr val="7C7C7C"/>
                </a:solidFill>
                <a:latin typeface="Exo 2" charset="0"/>
              </a:rPr>
              <a:t> </a:t>
            </a:r>
            <a:r>
              <a:rPr lang="es-ES_tradnl" sz="1200" dirty="0" err="1">
                <a:solidFill>
                  <a:srgbClr val="7C7C7C"/>
                </a:solidFill>
                <a:latin typeface="Exo 2" charset="0"/>
              </a:rPr>
              <a:t>experience</a:t>
            </a:r>
            <a:r>
              <a:rPr lang="es-ES_tradnl" sz="1200" dirty="0">
                <a:solidFill>
                  <a:srgbClr val="7C7C7C"/>
                </a:solidFill>
                <a:latin typeface="Exo 2" charset="0"/>
              </a:rPr>
              <a:t> in a </a:t>
            </a:r>
            <a:r>
              <a:rPr lang="es-ES_tradnl" sz="1200" dirty="0" err="1">
                <a:solidFill>
                  <a:srgbClr val="7C7C7C"/>
                </a:solidFill>
                <a:latin typeface="Exo 2" charset="0"/>
              </a:rPr>
              <a:t>wide</a:t>
            </a:r>
            <a:r>
              <a:rPr lang="es-ES_tradnl" sz="1200" dirty="0">
                <a:solidFill>
                  <a:srgbClr val="7C7C7C"/>
                </a:solidFill>
                <a:latin typeface="Exo 2" charset="0"/>
              </a:rPr>
              <a:t> </a:t>
            </a:r>
            <a:r>
              <a:rPr lang="es-ES_tradnl" sz="1200" dirty="0" err="1">
                <a:solidFill>
                  <a:srgbClr val="7C7C7C"/>
                </a:solidFill>
                <a:latin typeface="Exo 2" charset="0"/>
              </a:rPr>
              <a:t>range</a:t>
            </a:r>
            <a:r>
              <a:rPr lang="es-ES_tradnl" sz="1200" dirty="0">
                <a:solidFill>
                  <a:srgbClr val="7C7C7C"/>
                </a:solidFill>
                <a:latin typeface="Exo 2" charset="0"/>
              </a:rPr>
              <a:t> of industrial </a:t>
            </a:r>
            <a:r>
              <a:rPr lang="es-ES_tradnl" sz="1200" dirty="0" err="1">
                <a:solidFill>
                  <a:srgbClr val="7C7C7C"/>
                </a:solidFill>
                <a:latin typeface="Exo 2" charset="0"/>
              </a:rPr>
              <a:t>fields</a:t>
            </a:r>
            <a:r>
              <a:rPr lang="es-ES_tradnl" sz="1200" dirty="0">
                <a:solidFill>
                  <a:srgbClr val="7C7C7C"/>
                </a:solidFill>
                <a:latin typeface="Exo 2" charset="0"/>
              </a:rPr>
              <a:t>. </a:t>
            </a:r>
            <a:r>
              <a:rPr lang="es-ES_tradnl" sz="1200" dirty="0" err="1">
                <a:solidFill>
                  <a:srgbClr val="7C7C7C"/>
                </a:solidFill>
                <a:latin typeface="Exo 2" charset="0"/>
              </a:rPr>
              <a:t>During</a:t>
            </a:r>
            <a:r>
              <a:rPr lang="es-ES_tradnl" sz="1200" dirty="0">
                <a:solidFill>
                  <a:srgbClr val="7C7C7C"/>
                </a:solidFill>
                <a:latin typeface="Exo 2" charset="0"/>
              </a:rPr>
              <a:t> WP2, CARTIF </a:t>
            </a:r>
            <a:r>
              <a:rPr lang="es-ES_tradnl" sz="1200" dirty="0" err="1">
                <a:solidFill>
                  <a:srgbClr val="7C7C7C"/>
                </a:solidFill>
                <a:latin typeface="Exo 2" charset="0"/>
              </a:rPr>
              <a:t>will</a:t>
            </a:r>
            <a:r>
              <a:rPr lang="es-ES_tradnl" sz="1200" dirty="0">
                <a:solidFill>
                  <a:srgbClr val="7C7C7C"/>
                </a:solidFill>
                <a:latin typeface="Exo 2" charset="0"/>
              </a:rPr>
              <a:t> </a:t>
            </a:r>
            <a:r>
              <a:rPr lang="es-ES_tradnl" sz="1200" dirty="0" err="1">
                <a:solidFill>
                  <a:srgbClr val="7C7C7C"/>
                </a:solidFill>
                <a:latin typeface="Exo 2" charset="0"/>
              </a:rPr>
              <a:t>collaborate</a:t>
            </a:r>
            <a:r>
              <a:rPr lang="es-ES_tradnl" sz="1200" dirty="0">
                <a:solidFill>
                  <a:srgbClr val="7C7C7C"/>
                </a:solidFill>
                <a:latin typeface="Exo 2" charset="0"/>
              </a:rPr>
              <a:t> </a:t>
            </a:r>
            <a:r>
              <a:rPr lang="es-ES_tradnl" sz="1200" dirty="0" err="1">
                <a:solidFill>
                  <a:srgbClr val="7C7C7C"/>
                </a:solidFill>
                <a:latin typeface="Exo 2" charset="0"/>
              </a:rPr>
              <a:t>with</a:t>
            </a:r>
            <a:r>
              <a:rPr lang="es-ES_tradnl" sz="1200" dirty="0">
                <a:solidFill>
                  <a:srgbClr val="7C7C7C"/>
                </a:solidFill>
                <a:latin typeface="Exo 2" charset="0"/>
              </a:rPr>
              <a:t> VIAS in </a:t>
            </a:r>
            <a:r>
              <a:rPr lang="es-ES_tradnl" sz="1200" dirty="0" err="1">
                <a:solidFill>
                  <a:srgbClr val="7C7C7C"/>
                </a:solidFill>
                <a:latin typeface="Exo 2" charset="0"/>
              </a:rPr>
              <a:t>the</a:t>
            </a:r>
            <a:r>
              <a:rPr lang="es-ES_tradnl" sz="1200" dirty="0">
                <a:solidFill>
                  <a:srgbClr val="7C7C7C"/>
                </a:solidFill>
                <a:latin typeface="Exo 2" charset="0"/>
              </a:rPr>
              <a:t> </a:t>
            </a:r>
            <a:r>
              <a:rPr lang="es-ES_tradnl" sz="1200" dirty="0" err="1">
                <a:solidFill>
                  <a:srgbClr val="7C7C7C"/>
                </a:solidFill>
                <a:latin typeface="Exo 2" charset="0"/>
              </a:rPr>
              <a:t>development</a:t>
            </a:r>
            <a:r>
              <a:rPr lang="es-ES_tradnl" sz="1200" dirty="0">
                <a:solidFill>
                  <a:srgbClr val="7C7C7C"/>
                </a:solidFill>
                <a:latin typeface="Exo 2" charset="0"/>
              </a:rPr>
              <a:t> of </a:t>
            </a:r>
            <a:r>
              <a:rPr lang="es-ES_tradnl" sz="1200" dirty="0" err="1">
                <a:solidFill>
                  <a:srgbClr val="7C7C7C"/>
                </a:solidFill>
                <a:latin typeface="Exo 2" charset="0"/>
              </a:rPr>
              <a:t>the</a:t>
            </a:r>
            <a:r>
              <a:rPr lang="es-ES_tradnl" sz="1200" dirty="0">
                <a:solidFill>
                  <a:srgbClr val="7C7C7C"/>
                </a:solidFill>
                <a:latin typeface="Exo 2" charset="0"/>
              </a:rPr>
              <a:t> 3DP </a:t>
            </a:r>
            <a:r>
              <a:rPr lang="es-ES_tradnl" sz="1200" dirty="0" err="1">
                <a:solidFill>
                  <a:srgbClr val="7C7C7C"/>
                </a:solidFill>
                <a:latin typeface="Exo 2" charset="0"/>
              </a:rPr>
              <a:t>technology</a:t>
            </a:r>
            <a:r>
              <a:rPr lang="es-ES_tradnl" sz="1200" dirty="0">
                <a:solidFill>
                  <a:srgbClr val="7C7C7C"/>
                </a:solidFill>
                <a:latin typeface="Exo 2" charset="0"/>
              </a:rPr>
              <a:t>. CARTIF </a:t>
            </a:r>
            <a:r>
              <a:rPr lang="es-ES_tradnl" sz="1200" dirty="0" err="1">
                <a:solidFill>
                  <a:srgbClr val="7C7C7C"/>
                </a:solidFill>
                <a:latin typeface="Exo 2" charset="0"/>
              </a:rPr>
              <a:t>will</a:t>
            </a:r>
            <a:r>
              <a:rPr lang="es-ES_tradnl" sz="1200" dirty="0">
                <a:solidFill>
                  <a:srgbClr val="7C7C7C"/>
                </a:solidFill>
                <a:latin typeface="Exo 2" charset="0"/>
              </a:rPr>
              <a:t> </a:t>
            </a:r>
            <a:r>
              <a:rPr lang="es-ES_tradnl" sz="1200" dirty="0" err="1">
                <a:solidFill>
                  <a:srgbClr val="7C7C7C"/>
                </a:solidFill>
                <a:latin typeface="Exo 2" charset="0"/>
              </a:rPr>
              <a:t>also</a:t>
            </a:r>
            <a:r>
              <a:rPr lang="es-ES_tradnl" sz="1200" dirty="0">
                <a:solidFill>
                  <a:srgbClr val="7C7C7C"/>
                </a:solidFill>
                <a:latin typeface="Exo 2" charset="0"/>
              </a:rPr>
              <a:t> be </a:t>
            </a:r>
            <a:r>
              <a:rPr lang="es-ES_tradnl" sz="1200" dirty="0" err="1">
                <a:solidFill>
                  <a:srgbClr val="7C7C7C"/>
                </a:solidFill>
                <a:latin typeface="Exo 2" charset="0"/>
              </a:rPr>
              <a:t>responsible</a:t>
            </a:r>
            <a:r>
              <a:rPr lang="es-ES_tradnl" sz="1200" dirty="0">
                <a:solidFill>
                  <a:srgbClr val="7C7C7C"/>
                </a:solidFill>
                <a:latin typeface="Exo 2" charset="0"/>
              </a:rPr>
              <a:t> </a:t>
            </a:r>
            <a:r>
              <a:rPr lang="es-ES_tradnl" sz="1200" dirty="0" err="1">
                <a:solidFill>
                  <a:srgbClr val="7C7C7C"/>
                </a:solidFill>
                <a:latin typeface="Exo 2" charset="0"/>
              </a:rPr>
              <a:t>for</a:t>
            </a:r>
            <a:r>
              <a:rPr lang="es-ES_tradnl" sz="1200" dirty="0">
                <a:solidFill>
                  <a:srgbClr val="7C7C7C"/>
                </a:solidFill>
                <a:latin typeface="Exo 2" charset="0"/>
              </a:rPr>
              <a:t> LCA.</a:t>
            </a:r>
            <a:endParaRPr lang="es-ES_tradnl" sz="1200" b="0" i="0" dirty="0">
              <a:solidFill>
                <a:srgbClr val="7C7C7C"/>
              </a:solidFill>
              <a:effectLst/>
              <a:latin typeface="Exo 2" charset="0"/>
            </a:endParaRPr>
          </a:p>
        </p:txBody>
      </p:sp>
      <p:sp>
        <p:nvSpPr>
          <p:cNvPr id="18" name="Rectángulo 17"/>
          <p:cNvSpPr/>
          <p:nvPr/>
        </p:nvSpPr>
        <p:spPr>
          <a:xfrm>
            <a:off x="8256472" y="2891674"/>
            <a:ext cx="3113197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1200" dirty="0">
                <a:solidFill>
                  <a:srgbClr val="7C7C7C"/>
                </a:solidFill>
                <a:latin typeface="Exo 2" charset="0"/>
              </a:rPr>
              <a:t>ESTIA </a:t>
            </a:r>
            <a:r>
              <a:rPr lang="es-ES_tradnl" sz="1200" dirty="0" err="1">
                <a:solidFill>
                  <a:srgbClr val="7C7C7C"/>
                </a:solidFill>
                <a:latin typeface="Exo 2" charset="0"/>
              </a:rPr>
              <a:t>will</a:t>
            </a:r>
            <a:r>
              <a:rPr lang="es-ES_tradnl" sz="1200" dirty="0">
                <a:solidFill>
                  <a:srgbClr val="7C7C7C"/>
                </a:solidFill>
                <a:latin typeface="Exo 2" charset="0"/>
              </a:rPr>
              <a:t> lead </a:t>
            </a:r>
            <a:r>
              <a:rPr lang="es-ES_tradnl" sz="1200" dirty="0" err="1">
                <a:solidFill>
                  <a:srgbClr val="7C7C7C"/>
                </a:solidFill>
                <a:latin typeface="Exo 2" charset="0"/>
              </a:rPr>
              <a:t>the</a:t>
            </a:r>
            <a:r>
              <a:rPr lang="es-ES_tradnl" sz="1200" dirty="0">
                <a:solidFill>
                  <a:srgbClr val="7C7C7C"/>
                </a:solidFill>
                <a:latin typeface="Exo 2" charset="0"/>
              </a:rPr>
              <a:t> </a:t>
            </a:r>
            <a:r>
              <a:rPr lang="es-ES_tradnl" sz="1200" dirty="0" err="1">
                <a:solidFill>
                  <a:srgbClr val="7C7C7C"/>
                </a:solidFill>
                <a:latin typeface="Exo 2" charset="0"/>
              </a:rPr>
              <a:t>development</a:t>
            </a:r>
            <a:r>
              <a:rPr lang="es-ES_tradnl" sz="1200" dirty="0">
                <a:solidFill>
                  <a:srgbClr val="7C7C7C"/>
                </a:solidFill>
                <a:latin typeface="Exo 2" charset="0"/>
              </a:rPr>
              <a:t> of </a:t>
            </a:r>
            <a:r>
              <a:rPr lang="es-ES_tradnl" sz="1200" dirty="0" err="1">
                <a:solidFill>
                  <a:srgbClr val="7C7C7C"/>
                </a:solidFill>
                <a:latin typeface="Exo 2" charset="0"/>
              </a:rPr>
              <a:t>the</a:t>
            </a:r>
            <a:r>
              <a:rPr lang="es-ES_tradnl" sz="1200" dirty="0">
                <a:solidFill>
                  <a:srgbClr val="7C7C7C"/>
                </a:solidFill>
                <a:latin typeface="Exo 2" charset="0"/>
              </a:rPr>
              <a:t> BIM </a:t>
            </a:r>
            <a:r>
              <a:rPr lang="es-ES_tradnl" sz="1200" dirty="0" err="1">
                <a:solidFill>
                  <a:srgbClr val="7C7C7C"/>
                </a:solidFill>
                <a:latin typeface="Exo 2" charset="0"/>
              </a:rPr>
              <a:t>Ecosystem</a:t>
            </a:r>
            <a:r>
              <a:rPr lang="es-ES_tradnl" sz="1200" dirty="0">
                <a:solidFill>
                  <a:srgbClr val="7C7C7C"/>
                </a:solidFill>
                <a:latin typeface="Exo 2" charset="0"/>
              </a:rPr>
              <a:t> (WP3) </a:t>
            </a:r>
            <a:r>
              <a:rPr lang="es-ES_tradnl" sz="1200" dirty="0" err="1">
                <a:solidFill>
                  <a:srgbClr val="7C7C7C"/>
                </a:solidFill>
                <a:latin typeface="Exo 2" charset="0"/>
              </a:rPr>
              <a:t>providing</a:t>
            </a:r>
            <a:r>
              <a:rPr lang="es-ES_tradnl" sz="1200" dirty="0">
                <a:solidFill>
                  <a:srgbClr val="7C7C7C"/>
                </a:solidFill>
                <a:latin typeface="Exo 2" charset="0"/>
              </a:rPr>
              <a:t> </a:t>
            </a:r>
            <a:r>
              <a:rPr lang="es-ES_tradnl" sz="1200" dirty="0" err="1">
                <a:solidFill>
                  <a:srgbClr val="7C7C7C"/>
                </a:solidFill>
                <a:latin typeface="Exo 2" charset="0"/>
              </a:rPr>
              <a:t>its</a:t>
            </a:r>
            <a:r>
              <a:rPr lang="es-ES_tradnl" sz="1200" dirty="0">
                <a:solidFill>
                  <a:srgbClr val="7C7C7C"/>
                </a:solidFill>
                <a:latin typeface="Exo 2" charset="0"/>
              </a:rPr>
              <a:t> </a:t>
            </a:r>
            <a:r>
              <a:rPr lang="es-ES_tradnl" sz="1200" dirty="0" err="1">
                <a:solidFill>
                  <a:srgbClr val="7C7C7C"/>
                </a:solidFill>
                <a:latin typeface="Exo 2" charset="0"/>
              </a:rPr>
              <a:t>experience</a:t>
            </a:r>
            <a:r>
              <a:rPr lang="es-ES_tradnl" sz="1200" dirty="0">
                <a:solidFill>
                  <a:srgbClr val="7C7C7C"/>
                </a:solidFill>
                <a:latin typeface="Exo 2" charset="0"/>
              </a:rPr>
              <a:t> in control software and data </a:t>
            </a:r>
            <a:r>
              <a:rPr lang="es-ES_tradnl" sz="1200" dirty="0" err="1">
                <a:solidFill>
                  <a:srgbClr val="7C7C7C"/>
                </a:solidFill>
                <a:latin typeface="Exo 2" charset="0"/>
              </a:rPr>
              <a:t>management</a:t>
            </a:r>
            <a:r>
              <a:rPr lang="es-ES_tradnl" sz="1200" dirty="0">
                <a:solidFill>
                  <a:srgbClr val="7C7C7C"/>
                </a:solidFill>
                <a:latin typeface="Exo 2" charset="0"/>
              </a:rPr>
              <a:t>. ESTIA </a:t>
            </a:r>
            <a:r>
              <a:rPr lang="es-ES_tradnl" sz="1200" dirty="0" err="1">
                <a:solidFill>
                  <a:srgbClr val="7C7C7C"/>
                </a:solidFill>
                <a:latin typeface="Exo 2" charset="0"/>
              </a:rPr>
              <a:t>will</a:t>
            </a:r>
            <a:r>
              <a:rPr lang="es-ES_tradnl" sz="1200" dirty="0">
                <a:solidFill>
                  <a:srgbClr val="7C7C7C"/>
                </a:solidFill>
                <a:latin typeface="Exo 2" charset="0"/>
              </a:rPr>
              <a:t> </a:t>
            </a:r>
            <a:r>
              <a:rPr lang="es-ES_tradnl" sz="1200" dirty="0" err="1">
                <a:solidFill>
                  <a:srgbClr val="7C7C7C"/>
                </a:solidFill>
                <a:latin typeface="Exo 2" charset="0"/>
              </a:rPr>
              <a:t>collaborate</a:t>
            </a:r>
            <a:r>
              <a:rPr lang="es-ES_tradnl" sz="1200" dirty="0">
                <a:solidFill>
                  <a:srgbClr val="7C7C7C"/>
                </a:solidFill>
                <a:latin typeface="Exo 2" charset="0"/>
              </a:rPr>
              <a:t> </a:t>
            </a:r>
            <a:r>
              <a:rPr lang="es-ES_tradnl" sz="1200" dirty="0" err="1">
                <a:solidFill>
                  <a:srgbClr val="7C7C7C"/>
                </a:solidFill>
                <a:latin typeface="Exo 2" charset="0"/>
              </a:rPr>
              <a:t>with</a:t>
            </a:r>
            <a:r>
              <a:rPr lang="es-ES_tradnl" sz="1200" dirty="0">
                <a:solidFill>
                  <a:srgbClr val="7C7C7C"/>
                </a:solidFill>
                <a:latin typeface="Exo 2" charset="0"/>
              </a:rPr>
              <a:t> VIAS in </a:t>
            </a:r>
            <a:r>
              <a:rPr lang="es-ES_tradnl" sz="1200" dirty="0" err="1">
                <a:solidFill>
                  <a:srgbClr val="7C7C7C"/>
                </a:solidFill>
                <a:latin typeface="Exo 2" charset="0"/>
              </a:rPr>
              <a:t>the</a:t>
            </a:r>
            <a:r>
              <a:rPr lang="es-ES_tradnl" sz="1200" dirty="0">
                <a:solidFill>
                  <a:srgbClr val="7C7C7C"/>
                </a:solidFill>
                <a:latin typeface="Exo 2" charset="0"/>
              </a:rPr>
              <a:t> </a:t>
            </a:r>
            <a:r>
              <a:rPr lang="es-ES_tradnl" sz="1200" dirty="0" err="1">
                <a:solidFill>
                  <a:srgbClr val="7C7C7C"/>
                </a:solidFill>
                <a:latin typeface="Exo 2" charset="0"/>
              </a:rPr>
              <a:t>development</a:t>
            </a:r>
            <a:r>
              <a:rPr lang="es-ES_tradnl" sz="1200" dirty="0">
                <a:solidFill>
                  <a:srgbClr val="7C7C7C"/>
                </a:solidFill>
                <a:latin typeface="Exo 2" charset="0"/>
              </a:rPr>
              <a:t> of </a:t>
            </a:r>
            <a:r>
              <a:rPr lang="es-ES_tradnl" sz="1200" dirty="0" err="1">
                <a:solidFill>
                  <a:srgbClr val="7C7C7C"/>
                </a:solidFill>
                <a:latin typeface="Exo 2" charset="0"/>
              </a:rPr>
              <a:t>the</a:t>
            </a:r>
            <a:r>
              <a:rPr lang="es-ES_tradnl" sz="1200" dirty="0">
                <a:solidFill>
                  <a:srgbClr val="7C7C7C"/>
                </a:solidFill>
                <a:latin typeface="Exo 2" charset="0"/>
              </a:rPr>
              <a:t> 3DP </a:t>
            </a:r>
            <a:r>
              <a:rPr lang="es-ES_tradnl" sz="1200" dirty="0" err="1">
                <a:solidFill>
                  <a:srgbClr val="7C7C7C"/>
                </a:solidFill>
                <a:latin typeface="Exo 2" charset="0"/>
              </a:rPr>
              <a:t>technology</a:t>
            </a:r>
            <a:r>
              <a:rPr lang="es-ES_tradnl" sz="1200" dirty="0">
                <a:solidFill>
                  <a:srgbClr val="7C7C7C"/>
                </a:solidFill>
                <a:latin typeface="Exo 2" charset="0"/>
              </a:rPr>
              <a:t> (ST2.1.1) and </a:t>
            </a:r>
            <a:r>
              <a:rPr lang="es-ES_tradnl" sz="1200" dirty="0" err="1">
                <a:solidFill>
                  <a:srgbClr val="7C7C7C"/>
                </a:solidFill>
                <a:latin typeface="Exo 2" charset="0"/>
              </a:rPr>
              <a:t>will</a:t>
            </a:r>
            <a:r>
              <a:rPr lang="es-ES_tradnl" sz="1200" dirty="0">
                <a:solidFill>
                  <a:srgbClr val="7C7C7C"/>
                </a:solidFill>
                <a:latin typeface="Exo 2" charset="0"/>
              </a:rPr>
              <a:t> be </a:t>
            </a:r>
            <a:r>
              <a:rPr lang="es-ES_tradnl" sz="1200" dirty="0" err="1">
                <a:solidFill>
                  <a:srgbClr val="7C7C7C"/>
                </a:solidFill>
                <a:latin typeface="Exo 2" charset="0"/>
              </a:rPr>
              <a:t>the</a:t>
            </a:r>
            <a:r>
              <a:rPr lang="es-ES_tradnl" sz="1200" dirty="0">
                <a:solidFill>
                  <a:srgbClr val="7C7C7C"/>
                </a:solidFill>
                <a:latin typeface="Exo 2" charset="0"/>
              </a:rPr>
              <a:t> </a:t>
            </a:r>
            <a:r>
              <a:rPr lang="es-ES_tradnl" sz="1200" dirty="0" err="1">
                <a:solidFill>
                  <a:srgbClr val="7C7C7C"/>
                </a:solidFill>
                <a:latin typeface="Exo 2" charset="0"/>
              </a:rPr>
              <a:t>main</a:t>
            </a:r>
            <a:r>
              <a:rPr lang="es-ES_tradnl" sz="1200" dirty="0">
                <a:solidFill>
                  <a:srgbClr val="7C7C7C"/>
                </a:solidFill>
                <a:latin typeface="Exo 2" charset="0"/>
              </a:rPr>
              <a:t> </a:t>
            </a:r>
            <a:r>
              <a:rPr lang="es-ES_tradnl" sz="1200" dirty="0" err="1">
                <a:solidFill>
                  <a:srgbClr val="7C7C7C"/>
                </a:solidFill>
                <a:latin typeface="Exo 2" charset="0"/>
              </a:rPr>
              <a:t>responsible</a:t>
            </a:r>
            <a:r>
              <a:rPr lang="es-ES_tradnl" sz="1200" dirty="0">
                <a:solidFill>
                  <a:srgbClr val="7C7C7C"/>
                </a:solidFill>
                <a:latin typeface="Exo 2" charset="0"/>
              </a:rPr>
              <a:t> of </a:t>
            </a:r>
            <a:r>
              <a:rPr lang="es-ES_tradnl" sz="1200" dirty="0" err="1">
                <a:solidFill>
                  <a:srgbClr val="7C7C7C"/>
                </a:solidFill>
                <a:latin typeface="Exo 2" charset="0"/>
              </a:rPr>
              <a:t>the</a:t>
            </a:r>
            <a:r>
              <a:rPr lang="es-ES_tradnl" sz="1200" dirty="0">
                <a:solidFill>
                  <a:srgbClr val="7C7C7C"/>
                </a:solidFill>
                <a:latin typeface="Exo 2" charset="0"/>
              </a:rPr>
              <a:t> </a:t>
            </a:r>
            <a:r>
              <a:rPr lang="es-ES_tradnl" sz="1200" dirty="0" err="1">
                <a:solidFill>
                  <a:srgbClr val="7C7C7C"/>
                </a:solidFill>
                <a:latin typeface="Exo 2" charset="0"/>
              </a:rPr>
              <a:t>BEMs</a:t>
            </a:r>
            <a:r>
              <a:rPr lang="es-ES_tradnl" sz="1200" dirty="0">
                <a:solidFill>
                  <a:srgbClr val="7C7C7C"/>
                </a:solidFill>
                <a:latin typeface="Exo 2" charset="0"/>
              </a:rPr>
              <a:t> </a:t>
            </a:r>
            <a:r>
              <a:rPr lang="es-ES_tradnl" sz="1200" dirty="0" err="1">
                <a:solidFill>
                  <a:srgbClr val="7C7C7C"/>
                </a:solidFill>
                <a:latin typeface="Exo 2" charset="0"/>
              </a:rPr>
              <a:t>development</a:t>
            </a:r>
            <a:r>
              <a:rPr lang="es-ES_tradnl" sz="1200" dirty="0">
                <a:solidFill>
                  <a:srgbClr val="7C7C7C"/>
                </a:solidFill>
                <a:latin typeface="Exo 2" charset="0"/>
              </a:rPr>
              <a:t> (T2.4). </a:t>
            </a:r>
            <a:r>
              <a:rPr lang="es-ES_tradnl" sz="1200" dirty="0" err="1">
                <a:solidFill>
                  <a:srgbClr val="7C7C7C"/>
                </a:solidFill>
                <a:latin typeface="Exo 2" charset="0"/>
              </a:rPr>
              <a:t>Additionally</a:t>
            </a:r>
            <a:r>
              <a:rPr lang="es-ES_tradnl" sz="1200" dirty="0">
                <a:solidFill>
                  <a:srgbClr val="7C7C7C"/>
                </a:solidFill>
                <a:latin typeface="Exo 2" charset="0"/>
              </a:rPr>
              <a:t>, ESTIA </a:t>
            </a:r>
            <a:r>
              <a:rPr lang="es-ES_tradnl" sz="1200" dirty="0" err="1">
                <a:solidFill>
                  <a:srgbClr val="7C7C7C"/>
                </a:solidFill>
                <a:latin typeface="Exo 2" charset="0"/>
              </a:rPr>
              <a:t>will</a:t>
            </a:r>
            <a:r>
              <a:rPr lang="es-ES_tradnl" sz="1200" dirty="0">
                <a:solidFill>
                  <a:srgbClr val="7C7C7C"/>
                </a:solidFill>
                <a:latin typeface="Exo 2" charset="0"/>
              </a:rPr>
              <a:t> </a:t>
            </a:r>
            <a:r>
              <a:rPr lang="es-ES_tradnl" sz="1200" dirty="0" err="1">
                <a:solidFill>
                  <a:srgbClr val="7C7C7C"/>
                </a:solidFill>
                <a:latin typeface="Exo 2" charset="0"/>
              </a:rPr>
              <a:t>also</a:t>
            </a:r>
            <a:r>
              <a:rPr lang="es-ES_tradnl" sz="1200" dirty="0">
                <a:solidFill>
                  <a:srgbClr val="7C7C7C"/>
                </a:solidFill>
                <a:latin typeface="Exo 2" charset="0"/>
              </a:rPr>
              <a:t> lead T2.1 and T6.1, and </a:t>
            </a:r>
            <a:r>
              <a:rPr lang="es-ES_tradnl" sz="1200" dirty="0" err="1">
                <a:solidFill>
                  <a:srgbClr val="7C7C7C"/>
                </a:solidFill>
                <a:latin typeface="Exo 2" charset="0"/>
              </a:rPr>
              <a:t>will</a:t>
            </a:r>
            <a:r>
              <a:rPr lang="es-ES_tradnl" sz="1200" dirty="0">
                <a:solidFill>
                  <a:srgbClr val="7C7C7C"/>
                </a:solidFill>
                <a:latin typeface="Exo 2" charset="0"/>
              </a:rPr>
              <a:t> be in </a:t>
            </a:r>
            <a:r>
              <a:rPr lang="es-ES_tradnl" sz="1200" dirty="0" err="1">
                <a:solidFill>
                  <a:srgbClr val="7C7C7C"/>
                </a:solidFill>
                <a:latin typeface="Exo 2" charset="0"/>
              </a:rPr>
              <a:t>charge</a:t>
            </a:r>
            <a:r>
              <a:rPr lang="es-ES_tradnl" sz="1200" dirty="0">
                <a:solidFill>
                  <a:srgbClr val="7C7C7C"/>
                </a:solidFill>
                <a:latin typeface="Exo 2" charset="0"/>
              </a:rPr>
              <a:t> of IPR (T9.2) and DMP (WP3).</a:t>
            </a:r>
            <a:endParaRPr lang="es-ES_tradnl" sz="1200" b="0" i="0" dirty="0">
              <a:solidFill>
                <a:srgbClr val="7C7C7C"/>
              </a:solidFill>
              <a:effectLst/>
              <a:latin typeface="Exo 2" charset="0"/>
            </a:endParaRPr>
          </a:p>
        </p:txBody>
      </p:sp>
      <p:pic>
        <p:nvPicPr>
          <p:cNvPr id="21" name="Imagen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45380" y="1890807"/>
            <a:ext cx="1967690" cy="843296"/>
          </a:xfrm>
          <a:prstGeom prst="rect">
            <a:avLst/>
          </a:prstGeom>
        </p:spPr>
      </p:pic>
      <p:sp>
        <p:nvSpPr>
          <p:cNvPr id="22" name="Rectángulo 21"/>
          <p:cNvSpPr/>
          <p:nvPr/>
        </p:nvSpPr>
        <p:spPr>
          <a:xfrm>
            <a:off x="645459" y="2778079"/>
            <a:ext cx="3615199" cy="2362170"/>
          </a:xfrm>
          <a:prstGeom prst="rect">
            <a:avLst/>
          </a:prstGeom>
          <a:noFill/>
          <a:ln>
            <a:solidFill>
              <a:srgbClr val="FF98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3" name="Rectángulo 22"/>
          <p:cNvSpPr/>
          <p:nvPr/>
        </p:nvSpPr>
        <p:spPr>
          <a:xfrm>
            <a:off x="4437531" y="2778079"/>
            <a:ext cx="3538615" cy="2362170"/>
          </a:xfrm>
          <a:prstGeom prst="rect">
            <a:avLst/>
          </a:prstGeom>
          <a:noFill/>
          <a:ln>
            <a:solidFill>
              <a:srgbClr val="FF98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4" name="Rectángulo 23"/>
          <p:cNvSpPr/>
          <p:nvPr/>
        </p:nvSpPr>
        <p:spPr>
          <a:xfrm>
            <a:off x="8139794" y="2778079"/>
            <a:ext cx="3538615" cy="2362170"/>
          </a:xfrm>
          <a:prstGeom prst="rect">
            <a:avLst/>
          </a:prstGeom>
          <a:noFill/>
          <a:ln>
            <a:solidFill>
              <a:srgbClr val="FF98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60315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/>
          <p:cNvSpPr/>
          <p:nvPr/>
        </p:nvSpPr>
        <p:spPr>
          <a:xfrm>
            <a:off x="0" y="-62895"/>
            <a:ext cx="12192000" cy="6948000"/>
          </a:xfrm>
          <a:prstGeom prst="rect">
            <a:avLst/>
          </a:prstGeom>
          <a:solidFill>
            <a:srgbClr val="FF9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4502734" y="-177421"/>
            <a:ext cx="4779499" cy="5764305"/>
          </a:xfrm>
        </p:spPr>
        <p:txBody>
          <a:bodyPr>
            <a:normAutofit/>
          </a:bodyPr>
          <a:lstStyle/>
          <a:p>
            <a:pPr algn="l">
              <a:lnSpc>
                <a:spcPct val="200000"/>
              </a:lnSpc>
            </a:pPr>
            <a:r>
              <a:rPr lang="es-ES_tradnl" sz="1600" b="1" dirty="0">
                <a:solidFill>
                  <a:schemeClr val="bg1"/>
                </a:solidFill>
                <a:latin typeface="Exo 2" charset="0"/>
                <a:ea typeface="Exo 2" charset="0"/>
                <a:cs typeface="Exo 2" charset="0"/>
              </a:rPr>
              <a:t>WHAT IS REZBUILD PROJECT</a:t>
            </a:r>
            <a:br>
              <a:rPr lang="es-ES_tradnl" sz="1600" b="1" dirty="0">
                <a:solidFill>
                  <a:schemeClr val="bg1"/>
                </a:solidFill>
                <a:latin typeface="Exo 2" charset="0"/>
                <a:ea typeface="Exo 2" charset="0"/>
                <a:cs typeface="Exo 2" charset="0"/>
              </a:rPr>
            </a:br>
            <a:r>
              <a:rPr lang="es-ES_tradnl" sz="1600" b="1" dirty="0">
                <a:solidFill>
                  <a:schemeClr val="bg1"/>
                </a:solidFill>
                <a:latin typeface="Exo 2" charset="0"/>
                <a:ea typeface="Exo 2" charset="0"/>
                <a:cs typeface="Exo 2" charset="0"/>
              </a:rPr>
              <a:t>OBJECTIVES</a:t>
            </a:r>
            <a:br>
              <a:rPr lang="es-ES_tradnl" sz="1600" b="1" dirty="0">
                <a:solidFill>
                  <a:schemeClr val="bg1"/>
                </a:solidFill>
                <a:latin typeface="Exo 2" charset="0"/>
                <a:ea typeface="Exo 2" charset="0"/>
                <a:cs typeface="Exo 2" charset="0"/>
              </a:rPr>
            </a:br>
            <a:r>
              <a:rPr lang="es-ES_tradnl" sz="1600" b="1" dirty="0">
                <a:solidFill>
                  <a:schemeClr val="bg1"/>
                </a:solidFill>
                <a:latin typeface="Exo 2" charset="0"/>
                <a:ea typeface="Exo 2" charset="0"/>
                <a:cs typeface="Exo 2" charset="0"/>
              </a:rPr>
              <a:t>TECHNOLOGIES</a:t>
            </a:r>
            <a:br>
              <a:rPr lang="es-ES_tradnl" sz="1600" b="1" dirty="0">
                <a:solidFill>
                  <a:schemeClr val="bg1"/>
                </a:solidFill>
                <a:latin typeface="Exo 2" charset="0"/>
                <a:ea typeface="Exo 2" charset="0"/>
                <a:cs typeface="Exo 2" charset="0"/>
              </a:rPr>
            </a:br>
            <a:r>
              <a:rPr lang="es-ES_tradnl" sz="1600" b="1" dirty="0">
                <a:solidFill>
                  <a:schemeClr val="bg1"/>
                </a:solidFill>
                <a:latin typeface="Exo 2" charset="0"/>
                <a:ea typeface="Exo 2" charset="0"/>
                <a:cs typeface="Exo 2" charset="0"/>
              </a:rPr>
              <a:t>DEMO BUILDINGS SCENARIOS</a:t>
            </a:r>
            <a:br>
              <a:rPr lang="es-ES_tradnl" sz="1600" b="1" dirty="0">
                <a:solidFill>
                  <a:schemeClr val="bg1"/>
                </a:solidFill>
                <a:latin typeface="Exo 2" charset="0"/>
                <a:ea typeface="Exo 2" charset="0"/>
                <a:cs typeface="Exo 2" charset="0"/>
              </a:rPr>
            </a:br>
            <a:r>
              <a:rPr lang="es-ES_tradnl" sz="1600" b="1" dirty="0">
                <a:solidFill>
                  <a:schemeClr val="bg1"/>
                </a:solidFill>
                <a:latin typeface="Exo 2" charset="0"/>
                <a:ea typeface="Exo 2" charset="0"/>
                <a:cs typeface="Exo 2" charset="0"/>
              </a:rPr>
              <a:t>PUBLIC PARTICIPATION</a:t>
            </a:r>
            <a:br>
              <a:rPr lang="es-ES_tradnl" sz="1600" b="1" dirty="0">
                <a:solidFill>
                  <a:schemeClr val="bg1"/>
                </a:solidFill>
                <a:latin typeface="Exo 2" charset="0"/>
                <a:ea typeface="Exo 2" charset="0"/>
                <a:cs typeface="Exo 2" charset="0"/>
              </a:rPr>
            </a:br>
            <a:r>
              <a:rPr lang="es-ES_tradnl" sz="1600" b="1" dirty="0">
                <a:solidFill>
                  <a:schemeClr val="bg1"/>
                </a:solidFill>
                <a:latin typeface="Exo 2" charset="0"/>
                <a:ea typeface="Exo 2" charset="0"/>
                <a:cs typeface="Exo 2" charset="0"/>
              </a:rPr>
              <a:t>EDUCATION AND TRAINING</a:t>
            </a:r>
            <a:br>
              <a:rPr lang="es-ES_tradnl" sz="1600" b="1" dirty="0">
                <a:solidFill>
                  <a:schemeClr val="bg1"/>
                </a:solidFill>
                <a:latin typeface="Exo 2" charset="0"/>
                <a:ea typeface="Exo 2" charset="0"/>
                <a:cs typeface="Exo 2" charset="0"/>
              </a:rPr>
            </a:br>
            <a:r>
              <a:rPr lang="es-ES_tradnl" sz="1600" b="1" dirty="0">
                <a:solidFill>
                  <a:schemeClr val="bg1"/>
                </a:solidFill>
                <a:latin typeface="Exo 2" charset="0"/>
                <a:ea typeface="Exo 2" charset="0"/>
                <a:cs typeface="Exo 2" charset="0"/>
              </a:rPr>
              <a:t>WORK PLAN</a:t>
            </a:r>
            <a:br>
              <a:rPr lang="es-ES_tradnl" sz="1600" b="1" dirty="0">
                <a:solidFill>
                  <a:schemeClr val="bg1"/>
                </a:solidFill>
                <a:latin typeface="Exo 2" charset="0"/>
                <a:ea typeface="Exo 2" charset="0"/>
                <a:cs typeface="Exo 2" charset="0"/>
              </a:rPr>
            </a:br>
            <a:r>
              <a:rPr lang="es-ES_tradnl" sz="1600" b="1" dirty="0">
                <a:solidFill>
                  <a:schemeClr val="bg1"/>
                </a:solidFill>
                <a:latin typeface="Exo 2" charset="0"/>
                <a:ea typeface="Exo 2" charset="0"/>
                <a:cs typeface="Exo 2" charset="0"/>
              </a:rPr>
              <a:t>CONSORTIUM</a:t>
            </a:r>
          </a:p>
        </p:txBody>
      </p:sp>
      <p:sp>
        <p:nvSpPr>
          <p:cNvPr id="3" name="Rectángulo 2"/>
          <p:cNvSpPr/>
          <p:nvPr/>
        </p:nvSpPr>
        <p:spPr>
          <a:xfrm>
            <a:off x="4025153" y="1398352"/>
            <a:ext cx="4141694" cy="4303058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94355788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74766" y="5906140"/>
            <a:ext cx="1189806" cy="744361"/>
          </a:xfrm>
          <a:prstGeom prst="rect">
            <a:avLst/>
          </a:prstGeom>
        </p:spPr>
      </p:pic>
      <p:grpSp>
        <p:nvGrpSpPr>
          <p:cNvPr id="9" name="Agrupar 8"/>
          <p:cNvGrpSpPr/>
          <p:nvPr/>
        </p:nvGrpSpPr>
        <p:grpSpPr>
          <a:xfrm>
            <a:off x="9770719" y="6012994"/>
            <a:ext cx="1004047" cy="530651"/>
            <a:chOff x="9770719" y="6012994"/>
            <a:chExt cx="1004047" cy="530651"/>
          </a:xfrm>
        </p:grpSpPr>
        <p:sp>
          <p:nvSpPr>
            <p:cNvPr id="10" name="Rectángulo 9"/>
            <p:cNvSpPr/>
            <p:nvPr/>
          </p:nvSpPr>
          <p:spPr>
            <a:xfrm>
              <a:off x="9770719" y="6012994"/>
              <a:ext cx="1004047" cy="530651"/>
            </a:xfrm>
            <a:prstGeom prst="rect">
              <a:avLst/>
            </a:pr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>
                <a:noFill/>
              </a:endParaRPr>
            </a:p>
          </p:txBody>
        </p:sp>
        <p:sp>
          <p:nvSpPr>
            <p:cNvPr id="13" name="Rectángulo 12"/>
            <p:cNvSpPr/>
            <p:nvPr/>
          </p:nvSpPr>
          <p:spPr>
            <a:xfrm>
              <a:off x="9954386" y="6093653"/>
              <a:ext cx="63671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ES_tradnl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Roboto" charset="0"/>
                </a:rPr>
                <a:t>logo</a:t>
              </a:r>
              <a:endParaRPr lang="es-ES_tradnl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</p:grpSp>
      <p:sp>
        <p:nvSpPr>
          <p:cNvPr id="6" name="Rectángulo 5"/>
          <p:cNvSpPr/>
          <p:nvPr/>
        </p:nvSpPr>
        <p:spPr>
          <a:xfrm>
            <a:off x="1129552" y="2863188"/>
            <a:ext cx="291018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1200" dirty="0">
                <a:solidFill>
                  <a:srgbClr val="7C7C7C"/>
                </a:solidFill>
                <a:latin typeface="Exo 2" charset="0"/>
              </a:rPr>
              <a:t>CTVI </a:t>
            </a:r>
            <a:r>
              <a:rPr lang="es-ES_tradnl" sz="1200" dirty="0" err="1">
                <a:solidFill>
                  <a:srgbClr val="7C7C7C"/>
                </a:solidFill>
                <a:latin typeface="Exo 2" charset="0"/>
              </a:rPr>
              <a:t>together</a:t>
            </a:r>
            <a:r>
              <a:rPr lang="es-ES_tradnl" sz="1200" dirty="0">
                <a:solidFill>
                  <a:srgbClr val="7C7C7C"/>
                </a:solidFill>
                <a:latin typeface="Exo 2" charset="0"/>
              </a:rPr>
              <a:t> </a:t>
            </a:r>
            <a:r>
              <a:rPr lang="es-ES_tradnl" sz="1200" dirty="0" err="1">
                <a:solidFill>
                  <a:srgbClr val="7C7C7C"/>
                </a:solidFill>
                <a:latin typeface="Exo 2" charset="0"/>
              </a:rPr>
              <a:t>with</a:t>
            </a:r>
            <a:r>
              <a:rPr lang="es-ES_tradnl" sz="1200" dirty="0">
                <a:solidFill>
                  <a:srgbClr val="7C7C7C"/>
                </a:solidFill>
                <a:latin typeface="Exo 2" charset="0"/>
              </a:rPr>
              <a:t> VIAS </a:t>
            </a:r>
            <a:r>
              <a:rPr lang="es-ES_tradnl" sz="1200" dirty="0" err="1">
                <a:solidFill>
                  <a:srgbClr val="7C7C7C"/>
                </a:solidFill>
                <a:latin typeface="Exo 2" charset="0"/>
              </a:rPr>
              <a:t>will</a:t>
            </a:r>
            <a:r>
              <a:rPr lang="es-ES_tradnl" sz="1200" dirty="0">
                <a:solidFill>
                  <a:srgbClr val="7C7C7C"/>
                </a:solidFill>
                <a:latin typeface="Exo 2" charset="0"/>
              </a:rPr>
              <a:t> be in </a:t>
            </a:r>
            <a:r>
              <a:rPr lang="es-ES_tradnl" sz="1200" dirty="0" err="1">
                <a:solidFill>
                  <a:srgbClr val="7C7C7C"/>
                </a:solidFill>
                <a:latin typeface="Exo 2" charset="0"/>
              </a:rPr>
              <a:t>charge</a:t>
            </a:r>
            <a:r>
              <a:rPr lang="es-ES_tradnl" sz="1200" dirty="0">
                <a:solidFill>
                  <a:srgbClr val="7C7C7C"/>
                </a:solidFill>
                <a:latin typeface="Exo 2" charset="0"/>
              </a:rPr>
              <a:t> of </a:t>
            </a:r>
            <a:r>
              <a:rPr lang="es-ES_tradnl" sz="1200" dirty="0" err="1">
                <a:solidFill>
                  <a:srgbClr val="7C7C7C"/>
                </a:solidFill>
                <a:latin typeface="Exo 2" charset="0"/>
              </a:rPr>
              <a:t>the</a:t>
            </a:r>
            <a:r>
              <a:rPr lang="es-ES_tradnl" sz="1200" dirty="0">
                <a:solidFill>
                  <a:srgbClr val="7C7C7C"/>
                </a:solidFill>
                <a:latin typeface="Exo 2" charset="0"/>
              </a:rPr>
              <a:t> </a:t>
            </a:r>
            <a:r>
              <a:rPr lang="es-ES_tradnl" sz="1200" dirty="0" err="1">
                <a:solidFill>
                  <a:srgbClr val="7C7C7C"/>
                </a:solidFill>
                <a:latin typeface="Exo 2" charset="0"/>
              </a:rPr>
              <a:t>implementation</a:t>
            </a:r>
            <a:r>
              <a:rPr lang="es-ES_tradnl" sz="1200" dirty="0">
                <a:solidFill>
                  <a:srgbClr val="7C7C7C"/>
                </a:solidFill>
                <a:latin typeface="Exo 2" charset="0"/>
              </a:rPr>
              <a:t> of </a:t>
            </a:r>
            <a:r>
              <a:rPr lang="es-ES_tradnl" sz="1200" dirty="0" err="1">
                <a:solidFill>
                  <a:srgbClr val="7C7C7C"/>
                </a:solidFill>
                <a:latin typeface="Exo 2" charset="0"/>
              </a:rPr>
              <a:t>the</a:t>
            </a:r>
            <a:r>
              <a:rPr lang="es-ES_tradnl" sz="1200" dirty="0">
                <a:solidFill>
                  <a:srgbClr val="7C7C7C"/>
                </a:solidFill>
                <a:latin typeface="Exo 2" charset="0"/>
              </a:rPr>
              <a:t> </a:t>
            </a:r>
            <a:r>
              <a:rPr lang="es-ES_tradnl" sz="1200" dirty="0" err="1">
                <a:solidFill>
                  <a:srgbClr val="7C7C7C"/>
                </a:solidFill>
                <a:latin typeface="Exo 2" charset="0"/>
              </a:rPr>
              <a:t>Spanish</a:t>
            </a:r>
            <a:r>
              <a:rPr lang="es-ES_tradnl" sz="1200" dirty="0">
                <a:solidFill>
                  <a:srgbClr val="7C7C7C"/>
                </a:solidFill>
                <a:latin typeface="Exo 2" charset="0"/>
              </a:rPr>
              <a:t> </a:t>
            </a:r>
            <a:r>
              <a:rPr lang="es-ES_tradnl" sz="1200" dirty="0" err="1">
                <a:solidFill>
                  <a:srgbClr val="7C7C7C"/>
                </a:solidFill>
                <a:latin typeface="Exo 2" charset="0"/>
              </a:rPr>
              <a:t>demonstration</a:t>
            </a:r>
            <a:r>
              <a:rPr lang="es-ES_tradnl" sz="1200" dirty="0">
                <a:solidFill>
                  <a:srgbClr val="7C7C7C"/>
                </a:solidFill>
                <a:latin typeface="Exo 2" charset="0"/>
              </a:rPr>
              <a:t>. In T5.3 CTVI </a:t>
            </a:r>
            <a:r>
              <a:rPr lang="es-ES_tradnl" sz="1200" dirty="0" err="1">
                <a:solidFill>
                  <a:srgbClr val="7C7C7C"/>
                </a:solidFill>
                <a:latin typeface="Exo 2" charset="0"/>
              </a:rPr>
              <a:t>will</a:t>
            </a:r>
            <a:r>
              <a:rPr lang="es-ES_tradnl" sz="1200" dirty="0">
                <a:solidFill>
                  <a:srgbClr val="7C7C7C"/>
                </a:solidFill>
                <a:latin typeface="Exo 2" charset="0"/>
              </a:rPr>
              <a:t> be in </a:t>
            </a:r>
            <a:r>
              <a:rPr lang="es-ES_tradnl" sz="1200" dirty="0" err="1">
                <a:solidFill>
                  <a:srgbClr val="7C7C7C"/>
                </a:solidFill>
                <a:latin typeface="Exo 2" charset="0"/>
              </a:rPr>
              <a:t>charge</a:t>
            </a:r>
            <a:r>
              <a:rPr lang="es-ES_tradnl" sz="1200" dirty="0">
                <a:solidFill>
                  <a:srgbClr val="7C7C7C"/>
                </a:solidFill>
                <a:latin typeface="Exo 2" charset="0"/>
              </a:rPr>
              <a:t> of </a:t>
            </a:r>
            <a:r>
              <a:rPr lang="es-ES_tradnl" sz="1200" dirty="0" err="1">
                <a:solidFill>
                  <a:srgbClr val="7C7C7C"/>
                </a:solidFill>
                <a:latin typeface="Exo 2" charset="0"/>
              </a:rPr>
              <a:t>the</a:t>
            </a:r>
            <a:r>
              <a:rPr lang="es-ES_tradnl" sz="1200" dirty="0">
                <a:solidFill>
                  <a:srgbClr val="7C7C7C"/>
                </a:solidFill>
                <a:latin typeface="Exo 2" charset="0"/>
              </a:rPr>
              <a:t> </a:t>
            </a:r>
            <a:r>
              <a:rPr lang="es-ES_tradnl" sz="1200" dirty="0" err="1">
                <a:solidFill>
                  <a:srgbClr val="7C7C7C"/>
                </a:solidFill>
                <a:latin typeface="Exo 2" charset="0"/>
              </a:rPr>
              <a:t>organisation</a:t>
            </a:r>
            <a:r>
              <a:rPr lang="es-ES_tradnl" sz="1200" dirty="0">
                <a:solidFill>
                  <a:srgbClr val="7C7C7C"/>
                </a:solidFill>
                <a:latin typeface="Exo 2" charset="0"/>
              </a:rPr>
              <a:t> of </a:t>
            </a:r>
            <a:r>
              <a:rPr lang="es-ES_tradnl" sz="1200" dirty="0" err="1">
                <a:solidFill>
                  <a:srgbClr val="7C7C7C"/>
                </a:solidFill>
                <a:latin typeface="Exo 2" charset="0"/>
              </a:rPr>
              <a:t>the</a:t>
            </a:r>
            <a:r>
              <a:rPr lang="es-ES_tradnl" sz="1200" dirty="0">
                <a:solidFill>
                  <a:srgbClr val="7C7C7C"/>
                </a:solidFill>
                <a:latin typeface="Exo 2" charset="0"/>
              </a:rPr>
              <a:t> global </a:t>
            </a:r>
            <a:r>
              <a:rPr lang="es-ES_tradnl" sz="1200" dirty="0" err="1">
                <a:solidFill>
                  <a:srgbClr val="7C7C7C"/>
                </a:solidFill>
                <a:latin typeface="Exo 2" charset="0"/>
              </a:rPr>
              <a:t>demonstrator</a:t>
            </a:r>
            <a:r>
              <a:rPr lang="es-ES_tradnl" sz="1200" dirty="0">
                <a:solidFill>
                  <a:srgbClr val="7C7C7C"/>
                </a:solidFill>
                <a:latin typeface="Exo 2" charset="0"/>
              </a:rPr>
              <a:t>, </a:t>
            </a:r>
            <a:r>
              <a:rPr lang="es-ES_tradnl" sz="1200" dirty="0" err="1">
                <a:solidFill>
                  <a:srgbClr val="7C7C7C"/>
                </a:solidFill>
                <a:latin typeface="Exo 2" charset="0"/>
              </a:rPr>
              <a:t>collecting</a:t>
            </a:r>
            <a:r>
              <a:rPr lang="es-ES_tradnl" sz="1200" dirty="0">
                <a:solidFill>
                  <a:srgbClr val="7C7C7C"/>
                </a:solidFill>
                <a:latin typeface="Exo 2" charset="0"/>
              </a:rPr>
              <a:t> </a:t>
            </a:r>
            <a:r>
              <a:rPr lang="es-ES_tradnl" sz="1200" dirty="0" err="1">
                <a:solidFill>
                  <a:srgbClr val="7C7C7C"/>
                </a:solidFill>
                <a:latin typeface="Exo 2" charset="0"/>
              </a:rPr>
              <a:t>information</a:t>
            </a:r>
            <a:r>
              <a:rPr lang="es-ES_tradnl" sz="1200" dirty="0">
                <a:solidFill>
                  <a:srgbClr val="7C7C7C"/>
                </a:solidFill>
                <a:latin typeface="Exo 2" charset="0"/>
              </a:rPr>
              <a:t> </a:t>
            </a:r>
            <a:r>
              <a:rPr lang="es-ES_tradnl" sz="1200" dirty="0" err="1">
                <a:solidFill>
                  <a:srgbClr val="7C7C7C"/>
                </a:solidFill>
                <a:latin typeface="Exo 2" charset="0"/>
              </a:rPr>
              <a:t>on</a:t>
            </a:r>
            <a:r>
              <a:rPr lang="es-ES_tradnl" sz="1200" dirty="0">
                <a:solidFill>
                  <a:srgbClr val="7C7C7C"/>
                </a:solidFill>
                <a:latin typeface="Exo 2" charset="0"/>
              </a:rPr>
              <a:t> performance, and </a:t>
            </a:r>
            <a:r>
              <a:rPr lang="es-ES_tradnl" sz="1200" dirty="0" err="1">
                <a:solidFill>
                  <a:srgbClr val="7C7C7C"/>
                </a:solidFill>
                <a:latin typeface="Exo 2" charset="0"/>
              </a:rPr>
              <a:t>gathering</a:t>
            </a:r>
            <a:r>
              <a:rPr lang="es-ES_tradnl" sz="1200" dirty="0">
                <a:solidFill>
                  <a:srgbClr val="7C7C7C"/>
                </a:solidFill>
                <a:latin typeface="Exo 2" charset="0"/>
              </a:rPr>
              <a:t> </a:t>
            </a:r>
            <a:r>
              <a:rPr lang="es-ES_tradnl" sz="1200" dirty="0" err="1">
                <a:solidFill>
                  <a:srgbClr val="7C7C7C"/>
                </a:solidFill>
                <a:latin typeface="Exo 2" charset="0"/>
              </a:rPr>
              <a:t>the</a:t>
            </a:r>
            <a:r>
              <a:rPr lang="es-ES_tradnl" sz="1200" dirty="0">
                <a:solidFill>
                  <a:srgbClr val="7C7C7C"/>
                </a:solidFill>
                <a:latin typeface="Exo 2" charset="0"/>
              </a:rPr>
              <a:t> </a:t>
            </a:r>
            <a:r>
              <a:rPr lang="es-ES_tradnl" sz="1200" dirty="0" err="1">
                <a:solidFill>
                  <a:srgbClr val="7C7C7C"/>
                </a:solidFill>
                <a:latin typeface="Exo 2" charset="0"/>
              </a:rPr>
              <a:t>monitored</a:t>
            </a:r>
            <a:r>
              <a:rPr lang="es-ES_tradnl" sz="1200" dirty="0">
                <a:solidFill>
                  <a:srgbClr val="7C7C7C"/>
                </a:solidFill>
                <a:latin typeface="Exo 2" charset="0"/>
              </a:rPr>
              <a:t> </a:t>
            </a:r>
            <a:r>
              <a:rPr lang="es-ES_tradnl" sz="1200" dirty="0" err="1">
                <a:solidFill>
                  <a:srgbClr val="7C7C7C"/>
                </a:solidFill>
                <a:latin typeface="Exo 2" charset="0"/>
              </a:rPr>
              <a:t>results</a:t>
            </a:r>
            <a:r>
              <a:rPr lang="es-ES_tradnl" sz="1200" dirty="0">
                <a:solidFill>
                  <a:srgbClr val="7C7C7C"/>
                </a:solidFill>
                <a:latin typeface="Exo 2" charset="0"/>
              </a:rPr>
              <a:t> </a:t>
            </a:r>
            <a:r>
              <a:rPr lang="es-ES_tradnl" sz="1200" dirty="0" err="1">
                <a:solidFill>
                  <a:srgbClr val="7C7C7C"/>
                </a:solidFill>
                <a:latin typeface="Exo 2" charset="0"/>
              </a:rPr>
              <a:t>for</a:t>
            </a:r>
            <a:r>
              <a:rPr lang="es-ES_tradnl" sz="1200" dirty="0">
                <a:solidFill>
                  <a:srgbClr val="7C7C7C"/>
                </a:solidFill>
                <a:latin typeface="Exo 2" charset="0"/>
              </a:rPr>
              <a:t> </a:t>
            </a:r>
            <a:r>
              <a:rPr lang="es-ES_tradnl" sz="1200" dirty="0" err="1">
                <a:solidFill>
                  <a:srgbClr val="7C7C7C"/>
                </a:solidFill>
                <a:latin typeface="Exo 2" charset="0"/>
              </a:rPr>
              <a:t>the</a:t>
            </a:r>
            <a:r>
              <a:rPr lang="es-ES_tradnl" sz="1200" dirty="0">
                <a:solidFill>
                  <a:srgbClr val="7C7C7C"/>
                </a:solidFill>
                <a:latin typeface="Exo 2" charset="0"/>
              </a:rPr>
              <a:t> </a:t>
            </a:r>
            <a:r>
              <a:rPr lang="es-ES_tradnl" sz="1200" dirty="0" err="1">
                <a:solidFill>
                  <a:srgbClr val="7C7C7C"/>
                </a:solidFill>
                <a:latin typeface="Exo 2" charset="0"/>
              </a:rPr>
              <a:t>related</a:t>
            </a:r>
            <a:r>
              <a:rPr lang="es-ES_tradnl" sz="1200" dirty="0">
                <a:solidFill>
                  <a:srgbClr val="7C7C7C"/>
                </a:solidFill>
                <a:latin typeface="Exo 2" charset="0"/>
              </a:rPr>
              <a:t> </a:t>
            </a:r>
            <a:r>
              <a:rPr lang="es-ES_tradnl" sz="1200" dirty="0" err="1">
                <a:solidFill>
                  <a:srgbClr val="7C7C7C"/>
                </a:solidFill>
                <a:latin typeface="Exo 2" charset="0"/>
              </a:rPr>
              <a:t>statistical</a:t>
            </a:r>
            <a:r>
              <a:rPr lang="es-ES_tradnl" sz="1200" dirty="0">
                <a:solidFill>
                  <a:srgbClr val="7C7C7C"/>
                </a:solidFill>
                <a:latin typeface="Exo 2" charset="0"/>
              </a:rPr>
              <a:t> </a:t>
            </a:r>
            <a:r>
              <a:rPr lang="es-ES_tradnl" sz="1200" dirty="0" err="1">
                <a:solidFill>
                  <a:srgbClr val="7C7C7C"/>
                </a:solidFill>
                <a:latin typeface="Exo 2" charset="0"/>
              </a:rPr>
              <a:t>analysis</a:t>
            </a:r>
            <a:r>
              <a:rPr lang="es-ES_tradnl" sz="1200" dirty="0">
                <a:solidFill>
                  <a:srgbClr val="7C7C7C"/>
                </a:solidFill>
                <a:latin typeface="Exo 2" charset="0"/>
              </a:rPr>
              <a:t>. As regional </a:t>
            </a:r>
            <a:r>
              <a:rPr lang="es-ES_tradnl" sz="1200" dirty="0" err="1">
                <a:solidFill>
                  <a:srgbClr val="7C7C7C"/>
                </a:solidFill>
                <a:latin typeface="Exo 2" charset="0"/>
              </a:rPr>
              <a:t>government</a:t>
            </a:r>
            <a:r>
              <a:rPr lang="es-ES_tradnl" sz="1200" dirty="0">
                <a:solidFill>
                  <a:srgbClr val="7C7C7C"/>
                </a:solidFill>
                <a:latin typeface="Exo 2" charset="0"/>
              </a:rPr>
              <a:t>, CTVI </a:t>
            </a:r>
            <a:r>
              <a:rPr lang="es-ES_tradnl" sz="1200" dirty="0" err="1">
                <a:solidFill>
                  <a:srgbClr val="7C7C7C"/>
                </a:solidFill>
                <a:latin typeface="Exo 2" charset="0"/>
              </a:rPr>
              <a:t>will</a:t>
            </a:r>
            <a:r>
              <a:rPr lang="es-ES_tradnl" sz="1200" dirty="0">
                <a:solidFill>
                  <a:srgbClr val="7C7C7C"/>
                </a:solidFill>
                <a:latin typeface="Exo 2" charset="0"/>
              </a:rPr>
              <a:t> be crucial </a:t>
            </a:r>
            <a:r>
              <a:rPr lang="es-ES_tradnl" sz="1200" dirty="0" err="1">
                <a:solidFill>
                  <a:srgbClr val="7C7C7C"/>
                </a:solidFill>
                <a:latin typeface="Exo 2" charset="0"/>
              </a:rPr>
              <a:t>for</a:t>
            </a:r>
            <a:r>
              <a:rPr lang="es-ES_tradnl" sz="1200" dirty="0">
                <a:solidFill>
                  <a:srgbClr val="7C7C7C"/>
                </a:solidFill>
                <a:latin typeface="Exo 2" charset="0"/>
              </a:rPr>
              <a:t> </a:t>
            </a:r>
            <a:r>
              <a:rPr lang="es-ES_tradnl" sz="1200" dirty="0" err="1">
                <a:solidFill>
                  <a:srgbClr val="7C7C7C"/>
                </a:solidFill>
                <a:latin typeface="Exo 2" charset="0"/>
              </a:rPr>
              <a:t>the</a:t>
            </a:r>
            <a:r>
              <a:rPr lang="es-ES_tradnl" sz="1200" dirty="0">
                <a:solidFill>
                  <a:srgbClr val="7C7C7C"/>
                </a:solidFill>
                <a:latin typeface="Exo 2" charset="0"/>
              </a:rPr>
              <a:t> </a:t>
            </a:r>
            <a:r>
              <a:rPr lang="es-ES_tradnl" sz="1200" dirty="0" err="1">
                <a:solidFill>
                  <a:srgbClr val="7C7C7C"/>
                </a:solidFill>
                <a:latin typeface="Exo 2" charset="0"/>
              </a:rPr>
              <a:t>user-engagement</a:t>
            </a:r>
            <a:r>
              <a:rPr lang="es-ES_tradnl" sz="1200" dirty="0">
                <a:solidFill>
                  <a:srgbClr val="7C7C7C"/>
                </a:solidFill>
                <a:latin typeface="Exo 2" charset="0"/>
              </a:rPr>
              <a:t>.</a:t>
            </a:r>
            <a:endParaRPr lang="es-ES_tradnl" sz="1200" dirty="0"/>
          </a:p>
        </p:txBody>
      </p:sp>
      <p:sp>
        <p:nvSpPr>
          <p:cNvPr id="14" name="Rectángulo 13"/>
          <p:cNvSpPr/>
          <p:nvPr/>
        </p:nvSpPr>
        <p:spPr>
          <a:xfrm>
            <a:off x="4705023" y="2863188"/>
            <a:ext cx="318099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1200" dirty="0">
                <a:solidFill>
                  <a:srgbClr val="7C7C7C"/>
                </a:solidFill>
                <a:latin typeface="Exo 2" charset="0"/>
              </a:rPr>
              <a:t>PLACO </a:t>
            </a:r>
            <a:r>
              <a:rPr lang="es-ES_tradnl" sz="1200" dirty="0" err="1">
                <a:solidFill>
                  <a:srgbClr val="7C7C7C"/>
                </a:solidFill>
                <a:latin typeface="Exo 2" charset="0"/>
              </a:rPr>
              <a:t>will</a:t>
            </a:r>
            <a:r>
              <a:rPr lang="es-ES_tradnl" sz="1200" dirty="0">
                <a:solidFill>
                  <a:srgbClr val="7C7C7C"/>
                </a:solidFill>
                <a:latin typeface="Exo 2" charset="0"/>
              </a:rPr>
              <a:t> </a:t>
            </a:r>
            <a:r>
              <a:rPr lang="es-ES_tradnl" sz="1200" dirty="0" err="1">
                <a:solidFill>
                  <a:srgbClr val="7C7C7C"/>
                </a:solidFill>
                <a:latin typeface="Exo 2" charset="0"/>
              </a:rPr>
              <a:t>have</a:t>
            </a:r>
            <a:r>
              <a:rPr lang="es-ES_tradnl" sz="1200" dirty="0">
                <a:solidFill>
                  <a:srgbClr val="7C7C7C"/>
                </a:solidFill>
                <a:latin typeface="Exo 2" charset="0"/>
              </a:rPr>
              <a:t> a </a:t>
            </a:r>
            <a:r>
              <a:rPr lang="es-ES_tradnl" sz="1200" dirty="0" err="1">
                <a:solidFill>
                  <a:srgbClr val="7C7C7C"/>
                </a:solidFill>
                <a:latin typeface="Exo 2" charset="0"/>
              </a:rPr>
              <a:t>leading</a:t>
            </a:r>
            <a:r>
              <a:rPr lang="es-ES_tradnl" sz="1200" dirty="0">
                <a:solidFill>
                  <a:srgbClr val="7C7C7C"/>
                </a:solidFill>
                <a:latin typeface="Exo 2" charset="0"/>
              </a:rPr>
              <a:t> role in </a:t>
            </a:r>
            <a:r>
              <a:rPr lang="es-ES_tradnl" sz="1200" dirty="0" err="1">
                <a:solidFill>
                  <a:srgbClr val="7C7C7C"/>
                </a:solidFill>
                <a:latin typeface="Exo 2" charset="0"/>
              </a:rPr>
              <a:t>both</a:t>
            </a:r>
            <a:r>
              <a:rPr lang="es-ES_tradnl" sz="1200" dirty="0">
                <a:solidFill>
                  <a:srgbClr val="7C7C7C"/>
                </a:solidFill>
                <a:latin typeface="Exo 2" charset="0"/>
              </a:rPr>
              <a:t> </a:t>
            </a:r>
            <a:r>
              <a:rPr lang="es-ES_tradnl" sz="1200" dirty="0" err="1">
                <a:solidFill>
                  <a:srgbClr val="7C7C7C"/>
                </a:solidFill>
                <a:latin typeface="Exo 2" charset="0"/>
              </a:rPr>
              <a:t>insulation</a:t>
            </a:r>
            <a:r>
              <a:rPr lang="es-ES_tradnl" sz="1200" dirty="0">
                <a:solidFill>
                  <a:srgbClr val="7C7C7C"/>
                </a:solidFill>
                <a:latin typeface="Exo 2" charset="0"/>
              </a:rPr>
              <a:t> and </a:t>
            </a:r>
            <a:r>
              <a:rPr lang="es-ES_tradnl" sz="1200" dirty="0" err="1">
                <a:solidFill>
                  <a:srgbClr val="7C7C7C"/>
                </a:solidFill>
                <a:latin typeface="Exo 2" charset="0"/>
              </a:rPr>
              <a:t>envelope</a:t>
            </a:r>
            <a:r>
              <a:rPr lang="es-ES_tradnl" sz="1200" dirty="0">
                <a:solidFill>
                  <a:srgbClr val="7C7C7C"/>
                </a:solidFill>
                <a:latin typeface="Exo 2" charset="0"/>
              </a:rPr>
              <a:t> </a:t>
            </a:r>
            <a:r>
              <a:rPr lang="es-ES_tradnl" sz="1200" dirty="0" err="1">
                <a:solidFill>
                  <a:srgbClr val="7C7C7C"/>
                </a:solidFill>
                <a:latin typeface="Exo 2" charset="0"/>
              </a:rPr>
              <a:t>technologies</a:t>
            </a:r>
            <a:r>
              <a:rPr lang="es-ES_tradnl" sz="1200" dirty="0">
                <a:solidFill>
                  <a:srgbClr val="7C7C7C"/>
                </a:solidFill>
                <a:latin typeface="Exo 2" charset="0"/>
              </a:rPr>
              <a:t> </a:t>
            </a:r>
            <a:r>
              <a:rPr lang="es-ES_tradnl" sz="1200" dirty="0" err="1">
                <a:solidFill>
                  <a:srgbClr val="7C7C7C"/>
                </a:solidFill>
                <a:latin typeface="Exo 2" charset="0"/>
              </a:rPr>
              <a:t>development</a:t>
            </a:r>
            <a:r>
              <a:rPr lang="es-ES_tradnl" sz="1200" dirty="0">
                <a:solidFill>
                  <a:srgbClr val="7C7C7C"/>
                </a:solidFill>
                <a:latin typeface="Exo 2" charset="0"/>
              </a:rPr>
              <a:t> </a:t>
            </a:r>
            <a:r>
              <a:rPr lang="es-ES_tradnl" sz="1200" dirty="0" err="1">
                <a:solidFill>
                  <a:srgbClr val="7C7C7C"/>
                </a:solidFill>
                <a:latin typeface="Exo 2" charset="0"/>
              </a:rPr>
              <a:t>phase</a:t>
            </a:r>
            <a:r>
              <a:rPr lang="es-ES_tradnl" sz="1200" dirty="0">
                <a:solidFill>
                  <a:srgbClr val="7C7C7C"/>
                </a:solidFill>
                <a:latin typeface="Exo 2" charset="0"/>
              </a:rPr>
              <a:t> (ST2.1.3.). </a:t>
            </a:r>
            <a:r>
              <a:rPr lang="es-ES_tradnl" sz="1200" dirty="0" err="1">
                <a:solidFill>
                  <a:srgbClr val="7C7C7C"/>
                </a:solidFill>
                <a:latin typeface="Exo 2" charset="0"/>
              </a:rPr>
              <a:t>They</a:t>
            </a:r>
            <a:r>
              <a:rPr lang="es-ES_tradnl" sz="1200" dirty="0">
                <a:solidFill>
                  <a:srgbClr val="7C7C7C"/>
                </a:solidFill>
                <a:latin typeface="Exo 2" charset="0"/>
              </a:rPr>
              <a:t> </a:t>
            </a:r>
            <a:r>
              <a:rPr lang="es-ES_tradnl" sz="1200" dirty="0" err="1">
                <a:solidFill>
                  <a:srgbClr val="7C7C7C"/>
                </a:solidFill>
                <a:latin typeface="Exo 2" charset="0"/>
              </a:rPr>
              <a:t>will</a:t>
            </a:r>
            <a:r>
              <a:rPr lang="es-ES_tradnl" sz="1200" dirty="0">
                <a:solidFill>
                  <a:srgbClr val="7C7C7C"/>
                </a:solidFill>
                <a:latin typeface="Exo 2" charset="0"/>
              </a:rPr>
              <a:t> </a:t>
            </a:r>
            <a:r>
              <a:rPr lang="es-ES_tradnl" sz="1200" dirty="0" err="1">
                <a:solidFill>
                  <a:srgbClr val="7C7C7C"/>
                </a:solidFill>
                <a:latin typeface="Exo 2" charset="0"/>
              </a:rPr>
              <a:t>also</a:t>
            </a:r>
            <a:r>
              <a:rPr lang="es-ES_tradnl" sz="1200" dirty="0">
                <a:solidFill>
                  <a:srgbClr val="7C7C7C"/>
                </a:solidFill>
                <a:latin typeface="Exo 2" charset="0"/>
              </a:rPr>
              <a:t> </a:t>
            </a:r>
            <a:r>
              <a:rPr lang="es-ES_tradnl" sz="1200" dirty="0" err="1">
                <a:solidFill>
                  <a:srgbClr val="7C7C7C"/>
                </a:solidFill>
                <a:latin typeface="Exo 2" charset="0"/>
              </a:rPr>
              <a:t>collaborate</a:t>
            </a:r>
            <a:r>
              <a:rPr lang="es-ES_tradnl" sz="1200" dirty="0">
                <a:solidFill>
                  <a:srgbClr val="7C7C7C"/>
                </a:solidFill>
                <a:latin typeface="Exo 2" charset="0"/>
              </a:rPr>
              <a:t> in </a:t>
            </a:r>
            <a:r>
              <a:rPr lang="es-ES_tradnl" sz="1200" dirty="0" err="1">
                <a:solidFill>
                  <a:srgbClr val="7C7C7C"/>
                </a:solidFill>
                <a:latin typeface="Exo 2" charset="0"/>
              </a:rPr>
              <a:t>the</a:t>
            </a:r>
            <a:r>
              <a:rPr lang="es-ES_tradnl" sz="1200" dirty="0">
                <a:solidFill>
                  <a:srgbClr val="7C7C7C"/>
                </a:solidFill>
                <a:latin typeface="Exo 2" charset="0"/>
              </a:rPr>
              <a:t> </a:t>
            </a:r>
            <a:r>
              <a:rPr lang="es-ES_tradnl" sz="1200" dirty="0" err="1">
                <a:solidFill>
                  <a:srgbClr val="7C7C7C"/>
                </a:solidFill>
                <a:latin typeface="Exo 2" charset="0"/>
              </a:rPr>
              <a:t>tasks</a:t>
            </a:r>
            <a:r>
              <a:rPr lang="es-ES_tradnl" sz="1200" dirty="0">
                <a:solidFill>
                  <a:srgbClr val="7C7C7C"/>
                </a:solidFill>
                <a:latin typeface="Exo 2" charset="0"/>
              </a:rPr>
              <a:t> </a:t>
            </a:r>
            <a:r>
              <a:rPr lang="es-ES_tradnl" sz="1200" dirty="0" err="1">
                <a:solidFill>
                  <a:srgbClr val="7C7C7C"/>
                </a:solidFill>
                <a:latin typeface="Exo 2" charset="0"/>
              </a:rPr>
              <a:t>related</a:t>
            </a:r>
            <a:r>
              <a:rPr lang="es-ES_tradnl" sz="1200" dirty="0">
                <a:solidFill>
                  <a:srgbClr val="7C7C7C"/>
                </a:solidFill>
                <a:latin typeface="Exo 2" charset="0"/>
              </a:rPr>
              <a:t> to </a:t>
            </a:r>
            <a:r>
              <a:rPr lang="es-ES_tradnl" sz="1200" dirty="0" err="1">
                <a:solidFill>
                  <a:srgbClr val="7C7C7C"/>
                </a:solidFill>
                <a:latin typeface="Exo 2" charset="0"/>
              </a:rPr>
              <a:t>the</a:t>
            </a:r>
            <a:r>
              <a:rPr lang="es-ES_tradnl" sz="1200" dirty="0">
                <a:solidFill>
                  <a:srgbClr val="7C7C7C"/>
                </a:solidFill>
                <a:latin typeface="Exo 2" charset="0"/>
              </a:rPr>
              <a:t> </a:t>
            </a:r>
            <a:r>
              <a:rPr lang="es-ES_tradnl" sz="1200" dirty="0" err="1">
                <a:solidFill>
                  <a:srgbClr val="7C7C7C"/>
                </a:solidFill>
                <a:latin typeface="Exo 2" charset="0"/>
              </a:rPr>
              <a:t>compiling</a:t>
            </a:r>
            <a:r>
              <a:rPr lang="es-ES_tradnl" sz="1200" dirty="0">
                <a:solidFill>
                  <a:srgbClr val="7C7C7C"/>
                </a:solidFill>
                <a:latin typeface="Exo 2" charset="0"/>
              </a:rPr>
              <a:t> and </a:t>
            </a:r>
            <a:r>
              <a:rPr lang="es-ES_tradnl" sz="1200" dirty="0" err="1">
                <a:solidFill>
                  <a:srgbClr val="7C7C7C"/>
                </a:solidFill>
                <a:latin typeface="Exo 2" charset="0"/>
              </a:rPr>
              <a:t>processing</a:t>
            </a:r>
            <a:r>
              <a:rPr lang="es-ES_tradnl" sz="1200" dirty="0">
                <a:solidFill>
                  <a:srgbClr val="7C7C7C"/>
                </a:solidFill>
                <a:latin typeface="Exo 2" charset="0"/>
              </a:rPr>
              <a:t> data </a:t>
            </a:r>
            <a:r>
              <a:rPr lang="es-ES_tradnl" sz="1200" dirty="0" err="1">
                <a:solidFill>
                  <a:srgbClr val="7C7C7C"/>
                </a:solidFill>
                <a:latin typeface="Exo 2" charset="0"/>
              </a:rPr>
              <a:t>for</a:t>
            </a:r>
            <a:r>
              <a:rPr lang="es-ES_tradnl" sz="1200" dirty="0">
                <a:solidFill>
                  <a:srgbClr val="7C7C7C"/>
                </a:solidFill>
                <a:latin typeface="Exo 2" charset="0"/>
              </a:rPr>
              <a:t> </a:t>
            </a:r>
            <a:r>
              <a:rPr lang="es-ES_tradnl" sz="1200" dirty="0" err="1">
                <a:solidFill>
                  <a:srgbClr val="7C7C7C"/>
                </a:solidFill>
                <a:latin typeface="Exo 2" charset="0"/>
              </a:rPr>
              <a:t>the</a:t>
            </a:r>
            <a:r>
              <a:rPr lang="es-ES_tradnl" sz="1200" dirty="0">
                <a:solidFill>
                  <a:srgbClr val="7C7C7C"/>
                </a:solidFill>
                <a:latin typeface="Exo 2" charset="0"/>
              </a:rPr>
              <a:t> BIM </a:t>
            </a:r>
            <a:r>
              <a:rPr lang="es-ES_tradnl" sz="1200" dirty="0" err="1">
                <a:solidFill>
                  <a:srgbClr val="7C7C7C"/>
                </a:solidFill>
                <a:latin typeface="Exo 2" charset="0"/>
              </a:rPr>
              <a:t>Ecosystem</a:t>
            </a:r>
            <a:r>
              <a:rPr lang="es-ES_tradnl" sz="1200" dirty="0">
                <a:solidFill>
                  <a:srgbClr val="7C7C7C"/>
                </a:solidFill>
                <a:latin typeface="Exo 2" charset="0"/>
              </a:rPr>
              <a:t> </a:t>
            </a:r>
            <a:r>
              <a:rPr lang="es-ES_tradnl" sz="1200" dirty="0" err="1">
                <a:solidFill>
                  <a:srgbClr val="7C7C7C"/>
                </a:solidFill>
                <a:latin typeface="Exo 2" charset="0"/>
              </a:rPr>
              <a:t>within</a:t>
            </a:r>
            <a:r>
              <a:rPr lang="es-ES_tradnl" sz="1200" dirty="0">
                <a:solidFill>
                  <a:srgbClr val="7C7C7C"/>
                </a:solidFill>
                <a:latin typeface="Exo 2" charset="0"/>
              </a:rPr>
              <a:t> </a:t>
            </a:r>
            <a:r>
              <a:rPr lang="es-ES_tradnl" sz="1200" dirty="0" err="1">
                <a:solidFill>
                  <a:srgbClr val="7C7C7C"/>
                </a:solidFill>
                <a:latin typeface="Exo 2" charset="0"/>
              </a:rPr>
              <a:t>their</a:t>
            </a:r>
            <a:r>
              <a:rPr lang="es-ES_tradnl" sz="1200" dirty="0">
                <a:solidFill>
                  <a:srgbClr val="7C7C7C"/>
                </a:solidFill>
                <a:latin typeface="Exo 2" charset="0"/>
              </a:rPr>
              <a:t> </a:t>
            </a:r>
            <a:r>
              <a:rPr lang="es-ES_tradnl" sz="1200" dirty="0" err="1">
                <a:solidFill>
                  <a:srgbClr val="7C7C7C"/>
                </a:solidFill>
                <a:latin typeface="Exo 2" charset="0"/>
              </a:rPr>
              <a:t>expertise</a:t>
            </a:r>
            <a:r>
              <a:rPr lang="es-ES_tradnl" sz="1200" dirty="0">
                <a:solidFill>
                  <a:srgbClr val="7C7C7C"/>
                </a:solidFill>
                <a:latin typeface="Exo 2" charset="0"/>
              </a:rPr>
              <a:t> </a:t>
            </a:r>
            <a:r>
              <a:rPr lang="es-ES_tradnl" sz="1200" dirty="0" err="1">
                <a:solidFill>
                  <a:srgbClr val="7C7C7C"/>
                </a:solidFill>
                <a:latin typeface="Exo 2" charset="0"/>
              </a:rPr>
              <a:t>field</a:t>
            </a:r>
            <a:r>
              <a:rPr lang="es-ES_tradnl" sz="1200" dirty="0">
                <a:solidFill>
                  <a:srgbClr val="7C7C7C"/>
                </a:solidFill>
                <a:latin typeface="Exo 2" charset="0"/>
              </a:rPr>
              <a:t>, </a:t>
            </a:r>
            <a:r>
              <a:rPr lang="es-ES_tradnl" sz="1200" dirty="0" err="1">
                <a:solidFill>
                  <a:srgbClr val="7C7C7C"/>
                </a:solidFill>
                <a:latin typeface="Exo 2" charset="0"/>
              </a:rPr>
              <a:t>regarding</a:t>
            </a:r>
            <a:r>
              <a:rPr lang="es-ES_tradnl" sz="1200" dirty="0">
                <a:solidFill>
                  <a:srgbClr val="7C7C7C"/>
                </a:solidFill>
                <a:latin typeface="Exo 2" charset="0"/>
              </a:rPr>
              <a:t> </a:t>
            </a:r>
            <a:r>
              <a:rPr lang="es-ES_tradnl" sz="1200" dirty="0" err="1">
                <a:solidFill>
                  <a:srgbClr val="7C7C7C"/>
                </a:solidFill>
                <a:latin typeface="Exo 2" charset="0"/>
              </a:rPr>
              <a:t>insulation</a:t>
            </a:r>
            <a:r>
              <a:rPr lang="es-ES_tradnl" sz="1200" dirty="0">
                <a:solidFill>
                  <a:srgbClr val="7C7C7C"/>
                </a:solidFill>
                <a:latin typeface="Exo 2" charset="0"/>
              </a:rPr>
              <a:t> and modular </a:t>
            </a:r>
            <a:r>
              <a:rPr lang="es-ES_tradnl" sz="1200" dirty="0" err="1">
                <a:solidFill>
                  <a:srgbClr val="7C7C7C"/>
                </a:solidFill>
                <a:latin typeface="Exo 2" charset="0"/>
              </a:rPr>
              <a:t>prefabricated</a:t>
            </a:r>
            <a:r>
              <a:rPr lang="es-ES_tradnl" sz="1200" dirty="0">
                <a:solidFill>
                  <a:srgbClr val="7C7C7C"/>
                </a:solidFill>
                <a:latin typeface="Exo 2" charset="0"/>
              </a:rPr>
              <a:t> </a:t>
            </a:r>
            <a:r>
              <a:rPr lang="es-ES_tradnl" sz="1200" dirty="0" err="1">
                <a:solidFill>
                  <a:srgbClr val="7C7C7C"/>
                </a:solidFill>
                <a:latin typeface="Exo 2" charset="0"/>
              </a:rPr>
              <a:t>systems</a:t>
            </a:r>
            <a:r>
              <a:rPr lang="es-ES_tradnl" sz="1200" dirty="0">
                <a:solidFill>
                  <a:srgbClr val="7C7C7C"/>
                </a:solidFill>
                <a:latin typeface="Exo 2" charset="0"/>
              </a:rPr>
              <a:t>.</a:t>
            </a:r>
            <a:endParaRPr lang="es-ES_tradnl" sz="1200" b="0" i="0" dirty="0">
              <a:solidFill>
                <a:srgbClr val="7C7C7C"/>
              </a:solidFill>
              <a:effectLst/>
              <a:latin typeface="Exo 2" charset="0"/>
            </a:endParaRPr>
          </a:p>
        </p:txBody>
      </p:sp>
      <p:sp>
        <p:nvSpPr>
          <p:cNvPr id="15" name="Rectángulo 14"/>
          <p:cNvSpPr/>
          <p:nvPr/>
        </p:nvSpPr>
        <p:spPr>
          <a:xfrm>
            <a:off x="8318437" y="2863188"/>
            <a:ext cx="305123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1200" dirty="0">
                <a:solidFill>
                  <a:srgbClr val="7C7C7C"/>
                </a:solidFill>
                <a:latin typeface="Exo 2" charset="0"/>
              </a:rPr>
              <a:t>As </a:t>
            </a:r>
            <a:r>
              <a:rPr lang="es-ES_tradnl" sz="1200" dirty="0" err="1">
                <a:solidFill>
                  <a:srgbClr val="7C7C7C"/>
                </a:solidFill>
                <a:latin typeface="Exo 2" charset="0"/>
              </a:rPr>
              <a:t>one</a:t>
            </a:r>
            <a:r>
              <a:rPr lang="es-ES_tradnl" sz="1200" dirty="0">
                <a:solidFill>
                  <a:srgbClr val="7C7C7C"/>
                </a:solidFill>
                <a:latin typeface="Exo 2" charset="0"/>
              </a:rPr>
              <a:t> of </a:t>
            </a:r>
            <a:r>
              <a:rPr lang="es-ES_tradnl" sz="1200" dirty="0" err="1">
                <a:solidFill>
                  <a:srgbClr val="7C7C7C"/>
                </a:solidFill>
                <a:latin typeface="Exo 2" charset="0"/>
              </a:rPr>
              <a:t>the</a:t>
            </a:r>
            <a:r>
              <a:rPr lang="es-ES_tradnl" sz="1200" dirty="0">
                <a:solidFill>
                  <a:srgbClr val="7C7C7C"/>
                </a:solidFill>
                <a:latin typeface="Exo 2" charset="0"/>
              </a:rPr>
              <a:t> </a:t>
            </a:r>
            <a:r>
              <a:rPr lang="es-ES_tradnl" sz="1200" dirty="0" err="1">
                <a:solidFill>
                  <a:srgbClr val="7C7C7C"/>
                </a:solidFill>
                <a:latin typeface="Exo 2" charset="0"/>
              </a:rPr>
              <a:t>key</a:t>
            </a:r>
            <a:r>
              <a:rPr lang="es-ES_tradnl" sz="1200" dirty="0">
                <a:solidFill>
                  <a:srgbClr val="7C7C7C"/>
                </a:solidFill>
                <a:latin typeface="Exo 2" charset="0"/>
              </a:rPr>
              <a:t> </a:t>
            </a:r>
            <a:r>
              <a:rPr lang="es-ES_tradnl" sz="1200" dirty="0" err="1">
                <a:solidFill>
                  <a:srgbClr val="7C7C7C"/>
                </a:solidFill>
                <a:latin typeface="Exo 2" charset="0"/>
              </a:rPr>
              <a:t>technology</a:t>
            </a:r>
            <a:r>
              <a:rPr lang="es-ES_tradnl" sz="1200" dirty="0">
                <a:solidFill>
                  <a:srgbClr val="7C7C7C"/>
                </a:solidFill>
                <a:latin typeface="Exo 2" charset="0"/>
              </a:rPr>
              <a:t> </a:t>
            </a:r>
            <a:r>
              <a:rPr lang="es-ES_tradnl" sz="1200" dirty="0" err="1">
                <a:solidFill>
                  <a:srgbClr val="7C7C7C"/>
                </a:solidFill>
                <a:latin typeface="Exo 2" charset="0"/>
              </a:rPr>
              <a:t>providers</a:t>
            </a:r>
            <a:r>
              <a:rPr lang="es-ES_tradnl" sz="1200" dirty="0">
                <a:solidFill>
                  <a:srgbClr val="7C7C7C"/>
                </a:solidFill>
                <a:latin typeface="Exo 2" charset="0"/>
              </a:rPr>
              <a:t> and </a:t>
            </a:r>
            <a:r>
              <a:rPr lang="es-ES_tradnl" sz="1200" dirty="0" err="1">
                <a:solidFill>
                  <a:srgbClr val="7C7C7C"/>
                </a:solidFill>
                <a:latin typeface="Exo 2" charset="0"/>
              </a:rPr>
              <a:t>technical</a:t>
            </a:r>
            <a:r>
              <a:rPr lang="es-ES_tradnl" sz="1200" dirty="0">
                <a:solidFill>
                  <a:srgbClr val="7C7C7C"/>
                </a:solidFill>
                <a:latin typeface="Exo 2" charset="0"/>
              </a:rPr>
              <a:t> </a:t>
            </a:r>
            <a:r>
              <a:rPr lang="es-ES_tradnl" sz="1200" dirty="0" err="1">
                <a:solidFill>
                  <a:srgbClr val="7C7C7C"/>
                </a:solidFill>
                <a:latin typeface="Exo 2" charset="0"/>
              </a:rPr>
              <a:t>expert</a:t>
            </a:r>
            <a:r>
              <a:rPr lang="es-ES_tradnl" sz="1200" dirty="0">
                <a:solidFill>
                  <a:srgbClr val="7C7C7C"/>
                </a:solidFill>
                <a:latin typeface="Exo 2" charset="0"/>
              </a:rPr>
              <a:t> in BIPV, ONYX </a:t>
            </a:r>
            <a:r>
              <a:rPr lang="es-ES_tradnl" sz="1200" dirty="0" err="1">
                <a:solidFill>
                  <a:srgbClr val="7C7C7C"/>
                </a:solidFill>
                <a:latin typeface="Exo 2" charset="0"/>
              </a:rPr>
              <a:t>will</a:t>
            </a:r>
            <a:r>
              <a:rPr lang="es-ES_tradnl" sz="1200" dirty="0">
                <a:solidFill>
                  <a:srgbClr val="7C7C7C"/>
                </a:solidFill>
                <a:latin typeface="Exo 2" charset="0"/>
              </a:rPr>
              <a:t> </a:t>
            </a:r>
            <a:r>
              <a:rPr lang="es-ES_tradnl" sz="1200" dirty="0" err="1">
                <a:solidFill>
                  <a:srgbClr val="7C7C7C"/>
                </a:solidFill>
                <a:latin typeface="Exo 2" charset="0"/>
              </a:rPr>
              <a:t>have</a:t>
            </a:r>
            <a:r>
              <a:rPr lang="es-ES_tradnl" sz="1200" dirty="0">
                <a:solidFill>
                  <a:srgbClr val="7C7C7C"/>
                </a:solidFill>
                <a:latin typeface="Exo 2" charset="0"/>
              </a:rPr>
              <a:t> a </a:t>
            </a:r>
            <a:r>
              <a:rPr lang="es-ES_tradnl" sz="1200" dirty="0" err="1">
                <a:solidFill>
                  <a:srgbClr val="7C7C7C"/>
                </a:solidFill>
                <a:latin typeface="Exo 2" charset="0"/>
              </a:rPr>
              <a:t>very</a:t>
            </a:r>
            <a:r>
              <a:rPr lang="es-ES_tradnl" sz="1200" dirty="0">
                <a:solidFill>
                  <a:srgbClr val="7C7C7C"/>
                </a:solidFill>
                <a:latin typeface="Exo 2" charset="0"/>
              </a:rPr>
              <a:t> </a:t>
            </a:r>
            <a:r>
              <a:rPr lang="es-ES_tradnl" sz="1200" dirty="0" err="1">
                <a:solidFill>
                  <a:srgbClr val="7C7C7C"/>
                </a:solidFill>
                <a:latin typeface="Exo 2" charset="0"/>
              </a:rPr>
              <a:t>relevant</a:t>
            </a:r>
            <a:r>
              <a:rPr lang="es-ES_tradnl" sz="1200" dirty="0">
                <a:solidFill>
                  <a:srgbClr val="7C7C7C"/>
                </a:solidFill>
                <a:latin typeface="Exo 2" charset="0"/>
              </a:rPr>
              <a:t> role </a:t>
            </a:r>
            <a:r>
              <a:rPr lang="es-ES_tradnl" sz="1200" dirty="0" err="1">
                <a:solidFill>
                  <a:srgbClr val="7C7C7C"/>
                </a:solidFill>
                <a:latin typeface="Exo 2" charset="0"/>
              </a:rPr>
              <a:t>on</a:t>
            </a:r>
            <a:r>
              <a:rPr lang="es-ES_tradnl" sz="1200" dirty="0">
                <a:solidFill>
                  <a:srgbClr val="7C7C7C"/>
                </a:solidFill>
                <a:latin typeface="Exo 2" charset="0"/>
              </a:rPr>
              <a:t> WP2 </a:t>
            </a:r>
            <a:r>
              <a:rPr lang="es-ES_tradnl" sz="1200" dirty="0" err="1">
                <a:solidFill>
                  <a:srgbClr val="7C7C7C"/>
                </a:solidFill>
                <a:latin typeface="Exo 2" charset="0"/>
              </a:rPr>
              <a:t>where</a:t>
            </a:r>
            <a:r>
              <a:rPr lang="es-ES_tradnl" sz="1200" dirty="0">
                <a:solidFill>
                  <a:srgbClr val="7C7C7C"/>
                </a:solidFill>
                <a:latin typeface="Exo 2" charset="0"/>
              </a:rPr>
              <a:t> </a:t>
            </a:r>
            <a:r>
              <a:rPr lang="es-ES_tradnl" sz="1200" dirty="0" err="1">
                <a:solidFill>
                  <a:srgbClr val="7C7C7C"/>
                </a:solidFill>
                <a:latin typeface="Exo 2" charset="0"/>
              </a:rPr>
              <a:t>they</a:t>
            </a:r>
            <a:r>
              <a:rPr lang="es-ES_tradnl" sz="1200" dirty="0">
                <a:solidFill>
                  <a:srgbClr val="7C7C7C"/>
                </a:solidFill>
                <a:latin typeface="Exo 2" charset="0"/>
              </a:rPr>
              <a:t> </a:t>
            </a:r>
            <a:r>
              <a:rPr lang="es-ES_tradnl" sz="1200" dirty="0" err="1">
                <a:solidFill>
                  <a:srgbClr val="7C7C7C"/>
                </a:solidFill>
                <a:latin typeface="Exo 2" charset="0"/>
              </a:rPr>
              <a:t>will</a:t>
            </a:r>
            <a:r>
              <a:rPr lang="es-ES_tradnl" sz="1200" dirty="0">
                <a:solidFill>
                  <a:srgbClr val="7C7C7C"/>
                </a:solidFill>
                <a:latin typeface="Exo 2" charset="0"/>
              </a:rPr>
              <a:t> lead </a:t>
            </a:r>
            <a:r>
              <a:rPr lang="es-ES_tradnl" sz="1200" dirty="0" err="1">
                <a:solidFill>
                  <a:srgbClr val="7C7C7C"/>
                </a:solidFill>
                <a:latin typeface="Exo 2" charset="0"/>
              </a:rPr>
              <a:t>the</a:t>
            </a:r>
            <a:r>
              <a:rPr lang="es-ES_tradnl" sz="1200" dirty="0">
                <a:solidFill>
                  <a:srgbClr val="7C7C7C"/>
                </a:solidFill>
                <a:latin typeface="Exo 2" charset="0"/>
              </a:rPr>
              <a:t> BIPV </a:t>
            </a:r>
            <a:r>
              <a:rPr lang="es-ES_tradnl" sz="1200" dirty="0" err="1">
                <a:solidFill>
                  <a:srgbClr val="7C7C7C"/>
                </a:solidFill>
                <a:latin typeface="Exo 2" charset="0"/>
              </a:rPr>
              <a:t>development</a:t>
            </a:r>
            <a:r>
              <a:rPr lang="es-ES_tradnl" sz="1200" dirty="0">
                <a:solidFill>
                  <a:srgbClr val="7C7C7C"/>
                </a:solidFill>
                <a:latin typeface="Exo 2" charset="0"/>
              </a:rPr>
              <a:t>, and </a:t>
            </a:r>
            <a:r>
              <a:rPr lang="es-ES_tradnl" sz="1200" dirty="0" err="1">
                <a:solidFill>
                  <a:srgbClr val="7C7C7C"/>
                </a:solidFill>
                <a:latin typeface="Exo 2" charset="0"/>
              </a:rPr>
              <a:t>the</a:t>
            </a:r>
            <a:r>
              <a:rPr lang="es-ES_tradnl" sz="1200" dirty="0">
                <a:solidFill>
                  <a:srgbClr val="7C7C7C"/>
                </a:solidFill>
                <a:latin typeface="Exo 2" charset="0"/>
              </a:rPr>
              <a:t> T2.3.</a:t>
            </a:r>
            <a:endParaRPr lang="es-ES_tradnl" sz="1200" b="0" i="0" dirty="0">
              <a:solidFill>
                <a:srgbClr val="7C7C7C"/>
              </a:solidFill>
              <a:effectLst/>
              <a:latin typeface="Exo 2" charset="0"/>
            </a:endParaRPr>
          </a:p>
        </p:txBody>
      </p:sp>
      <p:pic>
        <p:nvPicPr>
          <p:cNvPr id="16" name="Imagen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4892" y="1886019"/>
            <a:ext cx="2074297" cy="885265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9170" y="1957738"/>
            <a:ext cx="1501931" cy="643685"/>
          </a:xfrm>
          <a:prstGeom prst="rect">
            <a:avLst/>
          </a:prstGeom>
        </p:spPr>
      </p:pic>
      <p:pic>
        <p:nvPicPr>
          <p:cNvPr id="18" name="Imagen 17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35203" y="1706726"/>
            <a:ext cx="1064558" cy="1064558"/>
          </a:xfrm>
          <a:prstGeom prst="rect">
            <a:avLst/>
          </a:prstGeom>
        </p:spPr>
      </p:pic>
      <p:sp>
        <p:nvSpPr>
          <p:cNvPr id="22" name="Rectángulo 21"/>
          <p:cNvSpPr/>
          <p:nvPr/>
        </p:nvSpPr>
        <p:spPr>
          <a:xfrm>
            <a:off x="959225" y="2797439"/>
            <a:ext cx="3339820" cy="2224937"/>
          </a:xfrm>
          <a:prstGeom prst="rect">
            <a:avLst/>
          </a:prstGeom>
          <a:noFill/>
          <a:ln>
            <a:solidFill>
              <a:srgbClr val="FF98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3" name="Rectángulo 22"/>
          <p:cNvSpPr/>
          <p:nvPr/>
        </p:nvSpPr>
        <p:spPr>
          <a:xfrm>
            <a:off x="4528484" y="2797439"/>
            <a:ext cx="3370867" cy="2224937"/>
          </a:xfrm>
          <a:prstGeom prst="rect">
            <a:avLst/>
          </a:prstGeom>
          <a:noFill/>
          <a:ln>
            <a:solidFill>
              <a:srgbClr val="FF98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4" name="Rectángulo 23"/>
          <p:cNvSpPr/>
          <p:nvPr/>
        </p:nvSpPr>
        <p:spPr>
          <a:xfrm>
            <a:off x="8265296" y="2797439"/>
            <a:ext cx="3173669" cy="2224937"/>
          </a:xfrm>
          <a:prstGeom prst="rect">
            <a:avLst/>
          </a:prstGeom>
          <a:noFill/>
          <a:ln>
            <a:solidFill>
              <a:srgbClr val="FF98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57338303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8353" y="1902339"/>
            <a:ext cx="2232958" cy="956982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84171" y="1905701"/>
            <a:ext cx="2323738" cy="991721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82324" y="1888189"/>
            <a:ext cx="2146676" cy="920004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74766" y="5906140"/>
            <a:ext cx="1189806" cy="744361"/>
          </a:xfrm>
          <a:prstGeom prst="rect">
            <a:avLst/>
          </a:prstGeom>
        </p:spPr>
      </p:pic>
      <p:grpSp>
        <p:nvGrpSpPr>
          <p:cNvPr id="9" name="Agrupar 8"/>
          <p:cNvGrpSpPr/>
          <p:nvPr/>
        </p:nvGrpSpPr>
        <p:grpSpPr>
          <a:xfrm>
            <a:off x="9770719" y="6012994"/>
            <a:ext cx="1004047" cy="530651"/>
            <a:chOff x="9770719" y="6012994"/>
            <a:chExt cx="1004047" cy="530651"/>
          </a:xfrm>
        </p:grpSpPr>
        <p:sp>
          <p:nvSpPr>
            <p:cNvPr id="10" name="Rectángulo 9"/>
            <p:cNvSpPr/>
            <p:nvPr/>
          </p:nvSpPr>
          <p:spPr>
            <a:xfrm>
              <a:off x="9770719" y="6012994"/>
              <a:ext cx="1004047" cy="530651"/>
            </a:xfrm>
            <a:prstGeom prst="rect">
              <a:avLst/>
            </a:pr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>
                <a:noFill/>
              </a:endParaRPr>
            </a:p>
          </p:txBody>
        </p:sp>
        <p:sp>
          <p:nvSpPr>
            <p:cNvPr id="13" name="Rectángulo 12"/>
            <p:cNvSpPr/>
            <p:nvPr/>
          </p:nvSpPr>
          <p:spPr>
            <a:xfrm>
              <a:off x="9954386" y="6093653"/>
              <a:ext cx="63671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ES_tradnl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Roboto" charset="0"/>
                </a:rPr>
                <a:t>logo</a:t>
              </a:r>
              <a:endParaRPr lang="es-ES_tradnl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</p:grpSp>
      <p:sp>
        <p:nvSpPr>
          <p:cNvPr id="2" name="Rectángulo 1"/>
          <p:cNvSpPr/>
          <p:nvPr/>
        </p:nvSpPr>
        <p:spPr>
          <a:xfrm>
            <a:off x="942792" y="2944673"/>
            <a:ext cx="3191435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1200" dirty="0">
                <a:solidFill>
                  <a:srgbClr val="7C7C7C"/>
                </a:solidFill>
                <a:latin typeface="Exo 2" charset="0"/>
              </a:rPr>
              <a:t>SINTEF </a:t>
            </a:r>
            <a:r>
              <a:rPr lang="es-ES_tradnl" sz="1200" dirty="0" err="1">
                <a:solidFill>
                  <a:srgbClr val="7C7C7C"/>
                </a:solidFill>
                <a:latin typeface="Exo 2" charset="0"/>
              </a:rPr>
              <a:t>will</a:t>
            </a:r>
            <a:r>
              <a:rPr lang="es-ES_tradnl" sz="1200" dirty="0">
                <a:solidFill>
                  <a:srgbClr val="7C7C7C"/>
                </a:solidFill>
                <a:latin typeface="Exo 2" charset="0"/>
              </a:rPr>
              <a:t> lead WP7 </a:t>
            </a:r>
            <a:r>
              <a:rPr lang="es-ES_tradnl" sz="1200" dirty="0" err="1">
                <a:solidFill>
                  <a:srgbClr val="7C7C7C"/>
                </a:solidFill>
                <a:latin typeface="Exo 2" charset="0"/>
              </a:rPr>
              <a:t>contributing</a:t>
            </a:r>
            <a:r>
              <a:rPr lang="es-ES_tradnl" sz="1200" dirty="0">
                <a:solidFill>
                  <a:srgbClr val="7C7C7C"/>
                </a:solidFill>
                <a:latin typeface="Exo 2" charset="0"/>
              </a:rPr>
              <a:t> </a:t>
            </a:r>
            <a:r>
              <a:rPr lang="es-ES_tradnl" sz="1200" dirty="0" err="1">
                <a:solidFill>
                  <a:srgbClr val="7C7C7C"/>
                </a:solidFill>
                <a:latin typeface="Exo 2" charset="0"/>
              </a:rPr>
              <a:t>with</a:t>
            </a:r>
            <a:r>
              <a:rPr lang="es-ES_tradnl" sz="1200" dirty="0">
                <a:solidFill>
                  <a:srgbClr val="7C7C7C"/>
                </a:solidFill>
                <a:latin typeface="Exo 2" charset="0"/>
              </a:rPr>
              <a:t> </a:t>
            </a:r>
            <a:r>
              <a:rPr lang="es-ES_tradnl" sz="1200" dirty="0" err="1">
                <a:solidFill>
                  <a:srgbClr val="7C7C7C"/>
                </a:solidFill>
                <a:latin typeface="Exo 2" charset="0"/>
              </a:rPr>
              <a:t>experience</a:t>
            </a:r>
            <a:r>
              <a:rPr lang="es-ES_tradnl" sz="1200" dirty="0">
                <a:solidFill>
                  <a:srgbClr val="7C7C7C"/>
                </a:solidFill>
                <a:latin typeface="Exo 2" charset="0"/>
              </a:rPr>
              <a:t> </a:t>
            </a:r>
            <a:r>
              <a:rPr lang="es-ES_tradnl" sz="1200" dirty="0" err="1">
                <a:solidFill>
                  <a:srgbClr val="7C7C7C"/>
                </a:solidFill>
                <a:latin typeface="Exo 2" charset="0"/>
              </a:rPr>
              <a:t>within</a:t>
            </a:r>
            <a:r>
              <a:rPr lang="es-ES_tradnl" sz="1200" dirty="0">
                <a:solidFill>
                  <a:srgbClr val="7C7C7C"/>
                </a:solidFill>
                <a:latin typeface="Exo 2" charset="0"/>
              </a:rPr>
              <a:t> </a:t>
            </a:r>
            <a:r>
              <a:rPr lang="es-ES_tradnl" sz="1200" dirty="0" err="1">
                <a:solidFill>
                  <a:srgbClr val="7C7C7C"/>
                </a:solidFill>
                <a:latin typeface="Exo 2" charset="0"/>
              </a:rPr>
              <a:t>the</a:t>
            </a:r>
            <a:r>
              <a:rPr lang="es-ES_tradnl" sz="1200" dirty="0">
                <a:solidFill>
                  <a:srgbClr val="7C7C7C"/>
                </a:solidFill>
                <a:latin typeface="Exo 2" charset="0"/>
              </a:rPr>
              <a:t> </a:t>
            </a:r>
            <a:r>
              <a:rPr lang="es-ES_tradnl" sz="1200" dirty="0" err="1">
                <a:solidFill>
                  <a:srgbClr val="7C7C7C"/>
                </a:solidFill>
                <a:latin typeface="Exo 2" charset="0"/>
              </a:rPr>
              <a:t>areas</a:t>
            </a:r>
            <a:r>
              <a:rPr lang="es-ES_tradnl" sz="1200" dirty="0">
                <a:solidFill>
                  <a:srgbClr val="7C7C7C"/>
                </a:solidFill>
                <a:latin typeface="Exo 2" charset="0"/>
              </a:rPr>
              <a:t> of </a:t>
            </a:r>
            <a:r>
              <a:rPr lang="es-ES_tradnl" sz="1200" dirty="0" err="1">
                <a:solidFill>
                  <a:srgbClr val="7C7C7C"/>
                </a:solidFill>
                <a:latin typeface="Exo 2" charset="0"/>
              </a:rPr>
              <a:t>evaluation</a:t>
            </a:r>
            <a:r>
              <a:rPr lang="es-ES_tradnl" sz="1200" dirty="0">
                <a:solidFill>
                  <a:srgbClr val="7C7C7C"/>
                </a:solidFill>
                <a:latin typeface="Exo 2" charset="0"/>
              </a:rPr>
              <a:t> </a:t>
            </a:r>
            <a:r>
              <a:rPr lang="es-ES_tradnl" sz="1200" dirty="0" err="1">
                <a:solidFill>
                  <a:srgbClr val="7C7C7C"/>
                </a:solidFill>
                <a:latin typeface="Exo 2" charset="0"/>
              </a:rPr>
              <a:t>methodologies</a:t>
            </a:r>
            <a:r>
              <a:rPr lang="es-ES_tradnl" sz="1200" dirty="0">
                <a:solidFill>
                  <a:srgbClr val="7C7C7C"/>
                </a:solidFill>
                <a:latin typeface="Exo 2" charset="0"/>
              </a:rPr>
              <a:t> and </a:t>
            </a:r>
            <a:r>
              <a:rPr lang="es-ES_tradnl" sz="1200" dirty="0" err="1">
                <a:solidFill>
                  <a:srgbClr val="7C7C7C"/>
                </a:solidFill>
                <a:latin typeface="Exo 2" charset="0"/>
              </a:rPr>
              <a:t>technology</a:t>
            </a:r>
            <a:r>
              <a:rPr lang="es-ES_tradnl" sz="1200" dirty="0">
                <a:solidFill>
                  <a:srgbClr val="7C7C7C"/>
                </a:solidFill>
                <a:latin typeface="Exo 2" charset="0"/>
              </a:rPr>
              <a:t> transfer. SINTEF </a:t>
            </a:r>
            <a:r>
              <a:rPr lang="es-ES_tradnl" sz="1200" dirty="0" err="1">
                <a:solidFill>
                  <a:srgbClr val="7C7C7C"/>
                </a:solidFill>
                <a:latin typeface="Exo 2" charset="0"/>
              </a:rPr>
              <a:t>will</a:t>
            </a:r>
            <a:r>
              <a:rPr lang="es-ES_tradnl" sz="1200" dirty="0">
                <a:solidFill>
                  <a:srgbClr val="7C7C7C"/>
                </a:solidFill>
                <a:latin typeface="Exo 2" charset="0"/>
              </a:rPr>
              <a:t> </a:t>
            </a:r>
            <a:r>
              <a:rPr lang="es-ES_tradnl" sz="1200" dirty="0" err="1">
                <a:solidFill>
                  <a:srgbClr val="7C7C7C"/>
                </a:solidFill>
                <a:latin typeface="Exo 2" charset="0"/>
              </a:rPr>
              <a:t>also</a:t>
            </a:r>
            <a:r>
              <a:rPr lang="es-ES_tradnl" sz="1200" dirty="0">
                <a:solidFill>
                  <a:srgbClr val="7C7C7C"/>
                </a:solidFill>
                <a:latin typeface="Exo 2" charset="0"/>
              </a:rPr>
              <a:t> be </a:t>
            </a:r>
            <a:r>
              <a:rPr lang="es-ES_tradnl" sz="1200" dirty="0" err="1">
                <a:solidFill>
                  <a:srgbClr val="7C7C7C"/>
                </a:solidFill>
                <a:latin typeface="Exo 2" charset="0"/>
              </a:rPr>
              <a:t>involved</a:t>
            </a:r>
            <a:r>
              <a:rPr lang="es-ES_tradnl" sz="1200" dirty="0">
                <a:solidFill>
                  <a:srgbClr val="7C7C7C"/>
                </a:solidFill>
                <a:latin typeface="Exo 2" charset="0"/>
              </a:rPr>
              <a:t> in Demo </a:t>
            </a:r>
            <a:r>
              <a:rPr lang="es-ES_tradnl" sz="1200" dirty="0" err="1">
                <a:solidFill>
                  <a:srgbClr val="7C7C7C"/>
                </a:solidFill>
                <a:latin typeface="Exo 2" charset="0"/>
              </a:rPr>
              <a:t>Scenario</a:t>
            </a:r>
            <a:r>
              <a:rPr lang="es-ES_tradnl" sz="1200" dirty="0">
                <a:solidFill>
                  <a:srgbClr val="7C7C7C"/>
                </a:solidFill>
                <a:latin typeface="Exo 2" charset="0"/>
              </a:rPr>
              <a:t> 2, </a:t>
            </a:r>
            <a:r>
              <a:rPr lang="es-ES_tradnl" sz="1200" dirty="0" err="1">
                <a:solidFill>
                  <a:srgbClr val="7C7C7C"/>
                </a:solidFill>
                <a:latin typeface="Exo 2" charset="0"/>
              </a:rPr>
              <a:t>which</a:t>
            </a:r>
            <a:r>
              <a:rPr lang="es-ES_tradnl" sz="1200" dirty="0">
                <a:solidFill>
                  <a:srgbClr val="7C7C7C"/>
                </a:solidFill>
                <a:latin typeface="Exo 2" charset="0"/>
              </a:rPr>
              <a:t> </a:t>
            </a:r>
            <a:r>
              <a:rPr lang="es-ES_tradnl" sz="1200" dirty="0" err="1">
                <a:solidFill>
                  <a:srgbClr val="7C7C7C"/>
                </a:solidFill>
                <a:latin typeface="Exo 2" charset="0"/>
              </a:rPr>
              <a:t>will</a:t>
            </a:r>
            <a:r>
              <a:rPr lang="es-ES_tradnl" sz="1200" dirty="0">
                <a:solidFill>
                  <a:srgbClr val="7C7C7C"/>
                </a:solidFill>
                <a:latin typeface="Exo 2" charset="0"/>
              </a:rPr>
              <a:t> be </a:t>
            </a:r>
            <a:r>
              <a:rPr lang="es-ES_tradnl" sz="1200" dirty="0" err="1">
                <a:solidFill>
                  <a:srgbClr val="7C7C7C"/>
                </a:solidFill>
                <a:latin typeface="Exo 2" charset="0"/>
              </a:rPr>
              <a:t>settled</a:t>
            </a:r>
            <a:r>
              <a:rPr lang="es-ES_tradnl" sz="1200" dirty="0">
                <a:solidFill>
                  <a:srgbClr val="7C7C7C"/>
                </a:solidFill>
                <a:latin typeface="Exo 2" charset="0"/>
              </a:rPr>
              <a:t> in </a:t>
            </a:r>
            <a:r>
              <a:rPr lang="es-ES_tradnl" sz="1200" dirty="0" err="1">
                <a:solidFill>
                  <a:srgbClr val="7C7C7C"/>
                </a:solidFill>
                <a:latin typeface="Exo 2" charset="0"/>
              </a:rPr>
              <a:t>Norway</a:t>
            </a:r>
            <a:r>
              <a:rPr lang="es-ES_tradnl" sz="1200" dirty="0">
                <a:solidFill>
                  <a:srgbClr val="7C7C7C"/>
                </a:solidFill>
                <a:latin typeface="Exo 2" charset="0"/>
              </a:rPr>
              <a:t>, and </a:t>
            </a:r>
            <a:r>
              <a:rPr lang="es-ES_tradnl" sz="1200" dirty="0" err="1">
                <a:solidFill>
                  <a:srgbClr val="7C7C7C"/>
                </a:solidFill>
                <a:latin typeface="Exo 2" charset="0"/>
              </a:rPr>
              <a:t>will</a:t>
            </a:r>
            <a:r>
              <a:rPr lang="es-ES_tradnl" sz="1200" dirty="0">
                <a:solidFill>
                  <a:srgbClr val="7C7C7C"/>
                </a:solidFill>
                <a:latin typeface="Exo 2" charset="0"/>
              </a:rPr>
              <a:t> lead </a:t>
            </a:r>
            <a:r>
              <a:rPr lang="es-ES_tradnl" sz="1200" dirty="0" err="1">
                <a:solidFill>
                  <a:srgbClr val="7C7C7C"/>
                </a:solidFill>
                <a:latin typeface="Exo 2" charset="0"/>
              </a:rPr>
              <a:t>the</a:t>
            </a:r>
            <a:r>
              <a:rPr lang="es-ES_tradnl" sz="1200" dirty="0">
                <a:solidFill>
                  <a:srgbClr val="7C7C7C"/>
                </a:solidFill>
                <a:latin typeface="Exo 2" charset="0"/>
              </a:rPr>
              <a:t> </a:t>
            </a:r>
            <a:r>
              <a:rPr lang="es-ES_tradnl" sz="1200" dirty="0" err="1">
                <a:solidFill>
                  <a:srgbClr val="7C7C7C"/>
                </a:solidFill>
                <a:latin typeface="Exo 2" charset="0"/>
              </a:rPr>
              <a:t>definition</a:t>
            </a:r>
            <a:r>
              <a:rPr lang="es-ES_tradnl" sz="1200" dirty="0">
                <a:solidFill>
                  <a:srgbClr val="7C7C7C"/>
                </a:solidFill>
                <a:latin typeface="Exo 2" charset="0"/>
              </a:rPr>
              <a:t> of </a:t>
            </a:r>
            <a:r>
              <a:rPr lang="es-ES_tradnl" sz="1200" dirty="0" err="1">
                <a:solidFill>
                  <a:srgbClr val="7C7C7C"/>
                </a:solidFill>
                <a:latin typeface="Exo 2" charset="0"/>
              </a:rPr>
              <a:t>the</a:t>
            </a:r>
            <a:r>
              <a:rPr lang="es-ES_tradnl" sz="1200" dirty="0">
                <a:solidFill>
                  <a:srgbClr val="7C7C7C"/>
                </a:solidFill>
                <a:latin typeface="Exo 2" charset="0"/>
              </a:rPr>
              <a:t> training and </a:t>
            </a:r>
            <a:r>
              <a:rPr lang="es-ES_tradnl" sz="1200" dirty="0" err="1">
                <a:solidFill>
                  <a:srgbClr val="7C7C7C"/>
                </a:solidFill>
                <a:latin typeface="Exo 2" charset="0"/>
              </a:rPr>
              <a:t>education</a:t>
            </a:r>
            <a:r>
              <a:rPr lang="es-ES_tradnl" sz="1200" dirty="0">
                <a:solidFill>
                  <a:srgbClr val="7C7C7C"/>
                </a:solidFill>
                <a:latin typeface="Exo 2" charset="0"/>
              </a:rPr>
              <a:t> </a:t>
            </a:r>
            <a:r>
              <a:rPr lang="es-ES_tradnl" sz="1200" dirty="0" err="1">
                <a:solidFill>
                  <a:srgbClr val="7C7C7C"/>
                </a:solidFill>
                <a:latin typeface="Exo 2" charset="0"/>
              </a:rPr>
              <a:t>program</a:t>
            </a:r>
            <a:r>
              <a:rPr lang="es-ES_tradnl" sz="1200" dirty="0">
                <a:solidFill>
                  <a:srgbClr val="7C7C7C"/>
                </a:solidFill>
                <a:latin typeface="Exo 2" charset="0"/>
              </a:rPr>
              <a:t> </a:t>
            </a:r>
            <a:r>
              <a:rPr lang="es-ES_tradnl" sz="1200" dirty="0" err="1">
                <a:solidFill>
                  <a:srgbClr val="7C7C7C"/>
                </a:solidFill>
                <a:latin typeface="Exo 2" charset="0"/>
              </a:rPr>
              <a:t>within</a:t>
            </a:r>
            <a:r>
              <a:rPr lang="es-ES_tradnl" sz="1200" dirty="0">
                <a:solidFill>
                  <a:srgbClr val="7C7C7C"/>
                </a:solidFill>
                <a:latin typeface="Exo 2" charset="0"/>
              </a:rPr>
              <a:t> WP8.</a:t>
            </a:r>
            <a:endParaRPr lang="es-ES_tradnl" sz="1200" dirty="0"/>
          </a:p>
        </p:txBody>
      </p:sp>
      <p:sp>
        <p:nvSpPr>
          <p:cNvPr id="4" name="Rectángulo 3"/>
          <p:cNvSpPr/>
          <p:nvPr/>
        </p:nvSpPr>
        <p:spPr>
          <a:xfrm>
            <a:off x="4473389" y="2917780"/>
            <a:ext cx="3245223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1200" dirty="0">
                <a:solidFill>
                  <a:srgbClr val="7C7C7C"/>
                </a:solidFill>
                <a:latin typeface="Exo 2" charset="0"/>
              </a:rPr>
              <a:t>OBOS </a:t>
            </a:r>
            <a:r>
              <a:rPr lang="es-ES_tradnl" sz="1200" dirty="0" err="1">
                <a:solidFill>
                  <a:srgbClr val="7C7C7C"/>
                </a:solidFill>
                <a:latin typeface="Exo 2" charset="0"/>
              </a:rPr>
              <a:t>main</a:t>
            </a:r>
            <a:r>
              <a:rPr lang="es-ES_tradnl" sz="1200" dirty="0">
                <a:solidFill>
                  <a:srgbClr val="7C7C7C"/>
                </a:solidFill>
                <a:latin typeface="Exo 2" charset="0"/>
              </a:rPr>
              <a:t> </a:t>
            </a:r>
            <a:r>
              <a:rPr lang="es-ES_tradnl" sz="1200" dirty="0" err="1">
                <a:solidFill>
                  <a:srgbClr val="7C7C7C"/>
                </a:solidFill>
                <a:latin typeface="Exo 2" charset="0"/>
              </a:rPr>
              <a:t>contribution</a:t>
            </a:r>
            <a:r>
              <a:rPr lang="es-ES_tradnl" sz="1200" dirty="0">
                <a:solidFill>
                  <a:srgbClr val="7C7C7C"/>
                </a:solidFill>
                <a:latin typeface="Exo 2" charset="0"/>
              </a:rPr>
              <a:t> </a:t>
            </a:r>
            <a:r>
              <a:rPr lang="es-ES_tradnl" sz="1200" dirty="0" err="1">
                <a:solidFill>
                  <a:srgbClr val="7C7C7C"/>
                </a:solidFill>
                <a:latin typeface="Exo 2" charset="0"/>
              </a:rPr>
              <a:t>will</a:t>
            </a:r>
            <a:r>
              <a:rPr lang="es-ES_tradnl" sz="1200" dirty="0">
                <a:solidFill>
                  <a:srgbClr val="7C7C7C"/>
                </a:solidFill>
                <a:latin typeface="Exo 2" charset="0"/>
              </a:rPr>
              <a:t> be in WP4, </a:t>
            </a:r>
            <a:r>
              <a:rPr lang="es-ES_tradnl" sz="1200" dirty="0" err="1">
                <a:solidFill>
                  <a:srgbClr val="7C7C7C"/>
                </a:solidFill>
                <a:latin typeface="Exo 2" charset="0"/>
              </a:rPr>
              <a:t>providing</a:t>
            </a:r>
            <a:r>
              <a:rPr lang="es-ES_tradnl" sz="1200" dirty="0">
                <a:solidFill>
                  <a:srgbClr val="7C7C7C"/>
                </a:solidFill>
                <a:latin typeface="Exo 2" charset="0"/>
              </a:rPr>
              <a:t> a </a:t>
            </a:r>
            <a:r>
              <a:rPr lang="es-ES_tradnl" sz="1200" dirty="0" err="1">
                <a:solidFill>
                  <a:srgbClr val="7C7C7C"/>
                </a:solidFill>
                <a:latin typeface="Exo 2" charset="0"/>
              </a:rPr>
              <a:t>rehabilitation</a:t>
            </a:r>
            <a:r>
              <a:rPr lang="es-ES_tradnl" sz="1200" dirty="0">
                <a:solidFill>
                  <a:srgbClr val="7C7C7C"/>
                </a:solidFill>
                <a:latin typeface="Exo 2" charset="0"/>
              </a:rPr>
              <a:t> </a:t>
            </a:r>
            <a:r>
              <a:rPr lang="es-ES_tradnl" sz="1200" dirty="0" err="1">
                <a:solidFill>
                  <a:srgbClr val="7C7C7C"/>
                </a:solidFill>
                <a:latin typeface="Exo 2" charset="0"/>
              </a:rPr>
              <a:t>project</a:t>
            </a:r>
            <a:r>
              <a:rPr lang="es-ES_tradnl" sz="1200" dirty="0">
                <a:solidFill>
                  <a:srgbClr val="7C7C7C"/>
                </a:solidFill>
                <a:latin typeface="Exo 2" charset="0"/>
              </a:rPr>
              <a:t> as Demo </a:t>
            </a:r>
            <a:r>
              <a:rPr lang="es-ES_tradnl" sz="1200" dirty="0" err="1">
                <a:solidFill>
                  <a:srgbClr val="7C7C7C"/>
                </a:solidFill>
                <a:latin typeface="Exo 2" charset="0"/>
              </a:rPr>
              <a:t>Scenario</a:t>
            </a:r>
            <a:r>
              <a:rPr lang="es-ES_tradnl" sz="1200" dirty="0">
                <a:solidFill>
                  <a:srgbClr val="7C7C7C"/>
                </a:solidFill>
                <a:latin typeface="Exo 2" charset="0"/>
              </a:rPr>
              <a:t> 2. OBOS </a:t>
            </a:r>
            <a:r>
              <a:rPr lang="es-ES_tradnl" sz="1200" dirty="0" err="1">
                <a:solidFill>
                  <a:srgbClr val="7C7C7C"/>
                </a:solidFill>
                <a:latin typeface="Exo 2" charset="0"/>
              </a:rPr>
              <a:t>will</a:t>
            </a:r>
            <a:r>
              <a:rPr lang="es-ES_tradnl" sz="1200" dirty="0">
                <a:solidFill>
                  <a:srgbClr val="7C7C7C"/>
                </a:solidFill>
                <a:latin typeface="Exo 2" charset="0"/>
              </a:rPr>
              <a:t> </a:t>
            </a:r>
            <a:r>
              <a:rPr lang="es-ES_tradnl" sz="1200" dirty="0" err="1">
                <a:solidFill>
                  <a:srgbClr val="7C7C7C"/>
                </a:solidFill>
                <a:latin typeface="Exo 2" charset="0"/>
              </a:rPr>
              <a:t>also</a:t>
            </a:r>
            <a:r>
              <a:rPr lang="es-ES_tradnl" sz="1200" dirty="0">
                <a:solidFill>
                  <a:srgbClr val="7C7C7C"/>
                </a:solidFill>
                <a:latin typeface="Exo 2" charset="0"/>
              </a:rPr>
              <a:t> </a:t>
            </a:r>
            <a:r>
              <a:rPr lang="es-ES_tradnl" sz="1200" dirty="0" err="1">
                <a:solidFill>
                  <a:srgbClr val="7C7C7C"/>
                </a:solidFill>
                <a:latin typeface="Exo 2" charset="0"/>
              </a:rPr>
              <a:t>provide</a:t>
            </a:r>
            <a:r>
              <a:rPr lang="es-ES_tradnl" sz="1200" dirty="0">
                <a:solidFill>
                  <a:srgbClr val="7C7C7C"/>
                </a:solidFill>
                <a:latin typeface="Exo 2" charset="0"/>
              </a:rPr>
              <a:t> </a:t>
            </a:r>
            <a:r>
              <a:rPr lang="es-ES_tradnl" sz="1200" dirty="0" err="1">
                <a:solidFill>
                  <a:srgbClr val="7C7C7C"/>
                </a:solidFill>
                <a:latin typeface="Exo 2" charset="0"/>
              </a:rPr>
              <a:t>with</a:t>
            </a:r>
            <a:r>
              <a:rPr lang="es-ES_tradnl" sz="1200" dirty="0">
                <a:solidFill>
                  <a:srgbClr val="7C7C7C"/>
                </a:solidFill>
                <a:latin typeface="Exo 2" charset="0"/>
              </a:rPr>
              <a:t> a </a:t>
            </a:r>
            <a:r>
              <a:rPr lang="es-ES_tradnl" sz="1200" dirty="0" err="1">
                <a:solidFill>
                  <a:srgbClr val="7C7C7C"/>
                </a:solidFill>
                <a:latin typeface="Exo 2" charset="0"/>
              </a:rPr>
              <a:t>powerful</a:t>
            </a:r>
            <a:r>
              <a:rPr lang="es-ES_tradnl" sz="1200" dirty="0">
                <a:solidFill>
                  <a:srgbClr val="7C7C7C"/>
                </a:solidFill>
                <a:latin typeface="Exo 2" charset="0"/>
              </a:rPr>
              <a:t> </a:t>
            </a:r>
            <a:r>
              <a:rPr lang="es-ES_tradnl" sz="1200" dirty="0" err="1">
                <a:solidFill>
                  <a:srgbClr val="7C7C7C"/>
                </a:solidFill>
                <a:latin typeface="Exo 2" charset="0"/>
              </a:rPr>
              <a:t>platform</a:t>
            </a:r>
            <a:r>
              <a:rPr lang="es-ES_tradnl" sz="1200" dirty="0">
                <a:solidFill>
                  <a:srgbClr val="7C7C7C"/>
                </a:solidFill>
                <a:latin typeface="Exo 2" charset="0"/>
              </a:rPr>
              <a:t> </a:t>
            </a:r>
            <a:r>
              <a:rPr lang="es-ES_tradnl" sz="1200" dirty="0" err="1">
                <a:solidFill>
                  <a:srgbClr val="7C7C7C"/>
                </a:solidFill>
                <a:latin typeface="Exo 2" charset="0"/>
              </a:rPr>
              <a:t>for</a:t>
            </a:r>
            <a:r>
              <a:rPr lang="es-ES_tradnl" sz="1200" dirty="0">
                <a:solidFill>
                  <a:srgbClr val="7C7C7C"/>
                </a:solidFill>
                <a:latin typeface="Exo 2" charset="0"/>
              </a:rPr>
              <a:t> </a:t>
            </a:r>
            <a:r>
              <a:rPr lang="es-ES_tradnl" sz="1200" dirty="0" err="1">
                <a:solidFill>
                  <a:srgbClr val="7C7C7C"/>
                </a:solidFill>
                <a:latin typeface="Exo 2" charset="0"/>
              </a:rPr>
              <a:t>the</a:t>
            </a:r>
            <a:r>
              <a:rPr lang="es-ES_tradnl" sz="1200" dirty="0">
                <a:solidFill>
                  <a:srgbClr val="7C7C7C"/>
                </a:solidFill>
                <a:latin typeface="Exo 2" charset="0"/>
              </a:rPr>
              <a:t> </a:t>
            </a:r>
            <a:r>
              <a:rPr lang="es-ES_tradnl" sz="1200" dirty="0" err="1">
                <a:solidFill>
                  <a:srgbClr val="7C7C7C"/>
                </a:solidFill>
                <a:latin typeface="Exo 2" charset="0"/>
              </a:rPr>
              <a:t>exploitation</a:t>
            </a:r>
            <a:r>
              <a:rPr lang="es-ES_tradnl" sz="1200" dirty="0">
                <a:solidFill>
                  <a:srgbClr val="7C7C7C"/>
                </a:solidFill>
                <a:latin typeface="Exo 2" charset="0"/>
              </a:rPr>
              <a:t> and </a:t>
            </a:r>
            <a:r>
              <a:rPr lang="es-ES_tradnl" sz="1200" dirty="0" err="1">
                <a:solidFill>
                  <a:srgbClr val="7C7C7C"/>
                </a:solidFill>
                <a:latin typeface="Exo 2" charset="0"/>
              </a:rPr>
              <a:t>dissemination</a:t>
            </a:r>
            <a:r>
              <a:rPr lang="es-ES_tradnl" sz="1200" dirty="0">
                <a:solidFill>
                  <a:srgbClr val="7C7C7C"/>
                </a:solidFill>
                <a:latin typeface="Exo 2" charset="0"/>
              </a:rPr>
              <a:t> of </a:t>
            </a:r>
            <a:r>
              <a:rPr lang="es-ES_tradnl" sz="1200" dirty="0" err="1">
                <a:solidFill>
                  <a:srgbClr val="7C7C7C"/>
                </a:solidFill>
                <a:latin typeface="Exo 2" charset="0"/>
              </a:rPr>
              <a:t>results</a:t>
            </a:r>
            <a:r>
              <a:rPr lang="es-ES_tradnl" sz="1200" dirty="0">
                <a:solidFill>
                  <a:srgbClr val="7C7C7C"/>
                </a:solidFill>
                <a:latin typeface="Exo 2" charset="0"/>
              </a:rPr>
              <a:t>. </a:t>
            </a:r>
            <a:r>
              <a:rPr lang="es-ES_tradnl" sz="1200" dirty="0" err="1">
                <a:solidFill>
                  <a:srgbClr val="7C7C7C"/>
                </a:solidFill>
                <a:latin typeface="Exo 2" charset="0"/>
              </a:rPr>
              <a:t>Additionally</a:t>
            </a:r>
            <a:r>
              <a:rPr lang="es-ES_tradnl" sz="1200" dirty="0">
                <a:solidFill>
                  <a:srgbClr val="7C7C7C"/>
                </a:solidFill>
                <a:latin typeface="Exo 2" charset="0"/>
              </a:rPr>
              <a:t>, </a:t>
            </a:r>
            <a:r>
              <a:rPr lang="es-ES_tradnl" sz="1200" dirty="0" err="1">
                <a:solidFill>
                  <a:srgbClr val="7C7C7C"/>
                </a:solidFill>
                <a:latin typeface="Exo 2" charset="0"/>
              </a:rPr>
              <a:t>on</a:t>
            </a:r>
            <a:r>
              <a:rPr lang="es-ES_tradnl" sz="1200" dirty="0">
                <a:solidFill>
                  <a:srgbClr val="7C7C7C"/>
                </a:solidFill>
                <a:latin typeface="Exo 2" charset="0"/>
              </a:rPr>
              <a:t> </a:t>
            </a:r>
            <a:r>
              <a:rPr lang="es-ES_tradnl" sz="1200" dirty="0" err="1">
                <a:solidFill>
                  <a:srgbClr val="7C7C7C"/>
                </a:solidFill>
                <a:latin typeface="Exo 2" charset="0"/>
              </a:rPr>
              <a:t>its</a:t>
            </a:r>
            <a:r>
              <a:rPr lang="es-ES_tradnl" sz="1200" dirty="0">
                <a:solidFill>
                  <a:srgbClr val="7C7C7C"/>
                </a:solidFill>
                <a:latin typeface="Exo 2" charset="0"/>
              </a:rPr>
              <a:t> role of </a:t>
            </a:r>
            <a:r>
              <a:rPr lang="es-ES_tradnl" sz="1200" dirty="0" err="1">
                <a:solidFill>
                  <a:srgbClr val="7C7C7C"/>
                </a:solidFill>
                <a:latin typeface="Exo 2" charset="0"/>
              </a:rPr>
              <a:t>users</a:t>
            </a:r>
            <a:r>
              <a:rPr lang="es-ES_tradnl" sz="1200" dirty="0">
                <a:solidFill>
                  <a:srgbClr val="7C7C7C"/>
                </a:solidFill>
                <a:latin typeface="Exo 2" charset="0"/>
              </a:rPr>
              <a:t> </a:t>
            </a:r>
            <a:r>
              <a:rPr lang="es-ES_tradnl" sz="1200" dirty="0" err="1">
                <a:solidFill>
                  <a:srgbClr val="7C7C7C"/>
                </a:solidFill>
                <a:latin typeface="Exo 2" charset="0"/>
              </a:rPr>
              <a:t>association</a:t>
            </a:r>
            <a:r>
              <a:rPr lang="es-ES_tradnl" sz="1200" dirty="0">
                <a:solidFill>
                  <a:srgbClr val="7C7C7C"/>
                </a:solidFill>
                <a:latin typeface="Exo 2" charset="0"/>
              </a:rPr>
              <a:t>, </a:t>
            </a:r>
            <a:r>
              <a:rPr lang="es-ES_tradnl" sz="1200" dirty="0" err="1">
                <a:solidFill>
                  <a:srgbClr val="7C7C7C"/>
                </a:solidFill>
                <a:latin typeface="Exo 2" charset="0"/>
              </a:rPr>
              <a:t>it</a:t>
            </a:r>
            <a:r>
              <a:rPr lang="es-ES_tradnl" sz="1200" dirty="0">
                <a:solidFill>
                  <a:srgbClr val="7C7C7C"/>
                </a:solidFill>
                <a:latin typeface="Exo 2" charset="0"/>
              </a:rPr>
              <a:t> </a:t>
            </a:r>
            <a:r>
              <a:rPr lang="es-ES_tradnl" sz="1200" dirty="0" err="1">
                <a:solidFill>
                  <a:srgbClr val="7C7C7C"/>
                </a:solidFill>
                <a:latin typeface="Exo 2" charset="0"/>
              </a:rPr>
              <a:t>will</a:t>
            </a:r>
            <a:r>
              <a:rPr lang="es-ES_tradnl" sz="1200" dirty="0">
                <a:solidFill>
                  <a:srgbClr val="7C7C7C"/>
                </a:solidFill>
                <a:latin typeface="Exo 2" charset="0"/>
              </a:rPr>
              <a:t> </a:t>
            </a:r>
            <a:r>
              <a:rPr lang="es-ES_tradnl" sz="1200" dirty="0" err="1">
                <a:solidFill>
                  <a:srgbClr val="7C7C7C"/>
                </a:solidFill>
                <a:latin typeface="Exo 2" charset="0"/>
              </a:rPr>
              <a:t>have</a:t>
            </a:r>
            <a:r>
              <a:rPr lang="es-ES_tradnl" sz="1200" dirty="0">
                <a:solidFill>
                  <a:srgbClr val="7C7C7C"/>
                </a:solidFill>
                <a:latin typeface="Exo 2" charset="0"/>
              </a:rPr>
              <a:t> a </a:t>
            </a:r>
            <a:r>
              <a:rPr lang="es-ES_tradnl" sz="1200" dirty="0" err="1">
                <a:solidFill>
                  <a:srgbClr val="7C7C7C"/>
                </a:solidFill>
                <a:latin typeface="Exo 2" charset="0"/>
              </a:rPr>
              <a:t>relevant</a:t>
            </a:r>
            <a:r>
              <a:rPr lang="es-ES_tradnl" sz="1200" dirty="0">
                <a:solidFill>
                  <a:srgbClr val="7C7C7C"/>
                </a:solidFill>
                <a:latin typeface="Exo 2" charset="0"/>
              </a:rPr>
              <a:t> role </a:t>
            </a:r>
            <a:r>
              <a:rPr lang="es-ES_tradnl" sz="1200" dirty="0" err="1">
                <a:solidFill>
                  <a:srgbClr val="7C7C7C"/>
                </a:solidFill>
                <a:latin typeface="Exo 2" charset="0"/>
              </a:rPr>
              <a:t>on</a:t>
            </a:r>
            <a:r>
              <a:rPr lang="es-ES_tradnl" sz="1200" dirty="0">
                <a:solidFill>
                  <a:srgbClr val="7C7C7C"/>
                </a:solidFill>
                <a:latin typeface="Exo 2" charset="0"/>
              </a:rPr>
              <a:t> </a:t>
            </a:r>
            <a:r>
              <a:rPr lang="es-ES_tradnl" sz="1200" dirty="0" err="1">
                <a:solidFill>
                  <a:srgbClr val="7C7C7C"/>
                </a:solidFill>
                <a:latin typeface="Exo 2" charset="0"/>
              </a:rPr>
              <a:t>end-user</a:t>
            </a:r>
            <a:r>
              <a:rPr lang="es-ES_tradnl" sz="1200" dirty="0">
                <a:solidFill>
                  <a:srgbClr val="7C7C7C"/>
                </a:solidFill>
                <a:latin typeface="Exo 2" charset="0"/>
              </a:rPr>
              <a:t> </a:t>
            </a:r>
            <a:r>
              <a:rPr lang="es-ES_tradnl" sz="1200" dirty="0" err="1">
                <a:solidFill>
                  <a:srgbClr val="7C7C7C"/>
                </a:solidFill>
                <a:latin typeface="Exo 2" charset="0"/>
              </a:rPr>
              <a:t>engagement</a:t>
            </a:r>
            <a:r>
              <a:rPr lang="es-ES_tradnl" sz="1200" dirty="0">
                <a:solidFill>
                  <a:srgbClr val="7C7C7C"/>
                </a:solidFill>
                <a:latin typeface="Exo 2" charset="0"/>
              </a:rPr>
              <a:t>.</a:t>
            </a:r>
            <a:endParaRPr lang="es-ES_tradnl" sz="1200" dirty="0"/>
          </a:p>
        </p:txBody>
      </p:sp>
      <p:sp>
        <p:nvSpPr>
          <p:cNvPr id="7" name="Rectángulo 6"/>
          <p:cNvSpPr/>
          <p:nvPr/>
        </p:nvSpPr>
        <p:spPr>
          <a:xfrm>
            <a:off x="8086164" y="2917780"/>
            <a:ext cx="3128683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1200" dirty="0">
                <a:solidFill>
                  <a:srgbClr val="7C7C7C"/>
                </a:solidFill>
                <a:latin typeface="Exo 2" charset="0"/>
              </a:rPr>
              <a:t>UNOTT </a:t>
            </a:r>
            <a:r>
              <a:rPr lang="es-ES_tradnl" sz="1200" dirty="0" err="1">
                <a:solidFill>
                  <a:srgbClr val="7C7C7C"/>
                </a:solidFill>
                <a:latin typeface="Exo 2" charset="0"/>
              </a:rPr>
              <a:t>will</a:t>
            </a:r>
            <a:r>
              <a:rPr lang="es-ES_tradnl" sz="1200" dirty="0">
                <a:solidFill>
                  <a:srgbClr val="7C7C7C"/>
                </a:solidFill>
                <a:latin typeface="Exo 2" charset="0"/>
              </a:rPr>
              <a:t> lead </a:t>
            </a:r>
            <a:r>
              <a:rPr lang="es-ES_tradnl" sz="1200" dirty="0" err="1">
                <a:solidFill>
                  <a:srgbClr val="7C7C7C"/>
                </a:solidFill>
                <a:latin typeface="Exo 2" charset="0"/>
              </a:rPr>
              <a:t>energy</a:t>
            </a:r>
            <a:r>
              <a:rPr lang="es-ES_tradnl" sz="1200" dirty="0">
                <a:solidFill>
                  <a:srgbClr val="7C7C7C"/>
                </a:solidFill>
                <a:latin typeface="Exo 2" charset="0"/>
              </a:rPr>
              <a:t> </a:t>
            </a:r>
            <a:r>
              <a:rPr lang="es-ES_tradnl" sz="1200" dirty="0" err="1">
                <a:solidFill>
                  <a:srgbClr val="7C7C7C"/>
                </a:solidFill>
                <a:latin typeface="Exo 2" charset="0"/>
              </a:rPr>
              <a:t>simulation</a:t>
            </a:r>
            <a:r>
              <a:rPr lang="es-ES_tradnl" sz="1200" dirty="0">
                <a:solidFill>
                  <a:srgbClr val="7C7C7C"/>
                </a:solidFill>
                <a:latin typeface="Exo 2" charset="0"/>
              </a:rPr>
              <a:t> and </a:t>
            </a:r>
            <a:r>
              <a:rPr lang="es-ES_tradnl" sz="1200" dirty="0" err="1">
                <a:solidFill>
                  <a:srgbClr val="7C7C7C"/>
                </a:solidFill>
                <a:latin typeface="Exo 2" charset="0"/>
              </a:rPr>
              <a:t>modelling</a:t>
            </a:r>
            <a:r>
              <a:rPr lang="es-ES_tradnl" sz="1200" dirty="0">
                <a:solidFill>
                  <a:srgbClr val="7C7C7C"/>
                </a:solidFill>
                <a:latin typeface="Exo 2" charset="0"/>
              </a:rPr>
              <a:t> (T3.1) and </a:t>
            </a:r>
            <a:r>
              <a:rPr lang="es-ES_tradnl" sz="1200" dirty="0" err="1">
                <a:solidFill>
                  <a:srgbClr val="7C7C7C"/>
                </a:solidFill>
                <a:latin typeface="Exo 2" charset="0"/>
              </a:rPr>
              <a:t>will</a:t>
            </a:r>
            <a:r>
              <a:rPr lang="es-ES_tradnl" sz="1200" dirty="0">
                <a:solidFill>
                  <a:srgbClr val="7C7C7C"/>
                </a:solidFill>
                <a:latin typeface="Exo 2" charset="0"/>
              </a:rPr>
              <a:t> </a:t>
            </a:r>
            <a:r>
              <a:rPr lang="es-ES_tradnl" sz="1200" dirty="0" err="1">
                <a:solidFill>
                  <a:srgbClr val="7C7C7C"/>
                </a:solidFill>
                <a:latin typeface="Exo 2" charset="0"/>
              </a:rPr>
              <a:t>develop</a:t>
            </a:r>
            <a:r>
              <a:rPr lang="es-ES_tradnl" sz="1200" dirty="0">
                <a:solidFill>
                  <a:srgbClr val="7C7C7C"/>
                </a:solidFill>
                <a:latin typeface="Exo 2" charset="0"/>
              </a:rPr>
              <a:t> and </a:t>
            </a:r>
            <a:r>
              <a:rPr lang="es-ES_tradnl" sz="1200" dirty="0" err="1">
                <a:solidFill>
                  <a:srgbClr val="7C7C7C"/>
                </a:solidFill>
                <a:latin typeface="Exo 2" charset="0"/>
              </a:rPr>
              <a:t>advanced</a:t>
            </a:r>
            <a:r>
              <a:rPr lang="es-ES_tradnl" sz="1200" dirty="0">
                <a:solidFill>
                  <a:srgbClr val="7C7C7C"/>
                </a:solidFill>
                <a:latin typeface="Exo 2" charset="0"/>
              </a:rPr>
              <a:t> SAHP in WP2. UNOTT </a:t>
            </a:r>
            <a:r>
              <a:rPr lang="es-ES_tradnl" sz="1200" dirty="0" err="1">
                <a:solidFill>
                  <a:srgbClr val="7C7C7C"/>
                </a:solidFill>
                <a:latin typeface="Exo 2" charset="0"/>
              </a:rPr>
              <a:t>will</a:t>
            </a:r>
            <a:r>
              <a:rPr lang="es-ES_tradnl" sz="1200" dirty="0">
                <a:solidFill>
                  <a:srgbClr val="7C7C7C"/>
                </a:solidFill>
                <a:latin typeface="Exo 2" charset="0"/>
              </a:rPr>
              <a:t> </a:t>
            </a:r>
            <a:r>
              <a:rPr lang="es-ES_tradnl" sz="1200" dirty="0" err="1">
                <a:solidFill>
                  <a:srgbClr val="7C7C7C"/>
                </a:solidFill>
                <a:latin typeface="Exo 2" charset="0"/>
              </a:rPr>
              <a:t>also</a:t>
            </a:r>
            <a:r>
              <a:rPr lang="es-ES_tradnl" sz="1200" dirty="0">
                <a:solidFill>
                  <a:srgbClr val="7C7C7C"/>
                </a:solidFill>
                <a:latin typeface="Exo 2" charset="0"/>
              </a:rPr>
              <a:t> </a:t>
            </a:r>
            <a:r>
              <a:rPr lang="es-ES_tradnl" sz="1200" dirty="0" err="1">
                <a:solidFill>
                  <a:srgbClr val="7C7C7C"/>
                </a:solidFill>
                <a:latin typeface="Exo 2" charset="0"/>
              </a:rPr>
              <a:t>contribute</a:t>
            </a:r>
            <a:r>
              <a:rPr lang="es-ES_tradnl" sz="1200" dirty="0">
                <a:solidFill>
                  <a:srgbClr val="7C7C7C"/>
                </a:solidFill>
                <a:latin typeface="Exo 2" charset="0"/>
              </a:rPr>
              <a:t> to WP4 and WP5. In </a:t>
            </a:r>
            <a:r>
              <a:rPr lang="es-ES_tradnl" sz="1200" dirty="0" err="1">
                <a:solidFill>
                  <a:srgbClr val="7C7C7C"/>
                </a:solidFill>
                <a:latin typeface="Exo 2" charset="0"/>
              </a:rPr>
              <a:t>addition</a:t>
            </a:r>
            <a:r>
              <a:rPr lang="es-ES_tradnl" sz="1200" dirty="0">
                <a:solidFill>
                  <a:srgbClr val="7C7C7C"/>
                </a:solidFill>
                <a:latin typeface="Exo 2" charset="0"/>
              </a:rPr>
              <a:t>, as academia </a:t>
            </a:r>
            <a:r>
              <a:rPr lang="es-ES_tradnl" sz="1200" dirty="0" err="1">
                <a:solidFill>
                  <a:srgbClr val="7C7C7C"/>
                </a:solidFill>
                <a:latin typeface="Exo 2" charset="0"/>
              </a:rPr>
              <a:t>partner</a:t>
            </a:r>
            <a:r>
              <a:rPr lang="es-ES_tradnl" sz="1200" dirty="0">
                <a:solidFill>
                  <a:srgbClr val="7C7C7C"/>
                </a:solidFill>
                <a:latin typeface="Exo 2" charset="0"/>
              </a:rPr>
              <a:t>, UNOTT </a:t>
            </a:r>
            <a:r>
              <a:rPr lang="es-ES_tradnl" sz="1200" dirty="0" err="1">
                <a:solidFill>
                  <a:srgbClr val="7C7C7C"/>
                </a:solidFill>
                <a:latin typeface="Exo 2" charset="0"/>
              </a:rPr>
              <a:t>will</a:t>
            </a:r>
            <a:r>
              <a:rPr lang="es-ES_tradnl" sz="1200" dirty="0">
                <a:solidFill>
                  <a:srgbClr val="7C7C7C"/>
                </a:solidFill>
                <a:latin typeface="Exo 2" charset="0"/>
              </a:rPr>
              <a:t> </a:t>
            </a:r>
            <a:r>
              <a:rPr lang="es-ES_tradnl" sz="1200" dirty="0" err="1">
                <a:solidFill>
                  <a:srgbClr val="7C7C7C"/>
                </a:solidFill>
                <a:latin typeface="Exo 2" charset="0"/>
              </a:rPr>
              <a:t>also</a:t>
            </a:r>
            <a:r>
              <a:rPr lang="es-ES_tradnl" sz="1200" dirty="0">
                <a:solidFill>
                  <a:srgbClr val="7C7C7C"/>
                </a:solidFill>
                <a:latin typeface="Exo 2" charset="0"/>
              </a:rPr>
              <a:t> </a:t>
            </a:r>
            <a:r>
              <a:rPr lang="es-ES_tradnl" sz="1200" dirty="0" err="1">
                <a:solidFill>
                  <a:srgbClr val="7C7C7C"/>
                </a:solidFill>
                <a:latin typeface="Exo 2" charset="0"/>
              </a:rPr>
              <a:t>contribute</a:t>
            </a:r>
            <a:r>
              <a:rPr lang="es-ES_tradnl" sz="1200" dirty="0">
                <a:solidFill>
                  <a:srgbClr val="7C7C7C"/>
                </a:solidFill>
                <a:latin typeface="Exo 2" charset="0"/>
              </a:rPr>
              <a:t> to </a:t>
            </a:r>
            <a:r>
              <a:rPr lang="es-ES_tradnl" sz="1200" dirty="0" err="1">
                <a:solidFill>
                  <a:srgbClr val="7C7C7C"/>
                </a:solidFill>
                <a:latin typeface="Exo 2" charset="0"/>
              </a:rPr>
              <a:t>the</a:t>
            </a:r>
            <a:r>
              <a:rPr lang="es-ES_tradnl" sz="1200" dirty="0">
                <a:solidFill>
                  <a:srgbClr val="7C7C7C"/>
                </a:solidFill>
                <a:latin typeface="Exo 2" charset="0"/>
              </a:rPr>
              <a:t> </a:t>
            </a:r>
            <a:r>
              <a:rPr lang="es-ES_tradnl" sz="1200" dirty="0" err="1">
                <a:solidFill>
                  <a:srgbClr val="7C7C7C"/>
                </a:solidFill>
                <a:latin typeface="Exo 2" charset="0"/>
              </a:rPr>
              <a:t>dissemination</a:t>
            </a:r>
            <a:r>
              <a:rPr lang="es-ES_tradnl" sz="1200" dirty="0">
                <a:solidFill>
                  <a:srgbClr val="7C7C7C"/>
                </a:solidFill>
                <a:latin typeface="Exo 2" charset="0"/>
              </a:rPr>
              <a:t>, training &amp; social </a:t>
            </a:r>
            <a:r>
              <a:rPr lang="es-ES_tradnl" sz="1200" dirty="0" err="1">
                <a:solidFill>
                  <a:srgbClr val="7C7C7C"/>
                </a:solidFill>
                <a:latin typeface="Exo 2" charset="0"/>
              </a:rPr>
              <a:t>assessment</a:t>
            </a:r>
            <a:r>
              <a:rPr lang="es-ES_tradnl" sz="1200" dirty="0">
                <a:solidFill>
                  <a:srgbClr val="7C7C7C"/>
                </a:solidFill>
                <a:latin typeface="Exo 2" charset="0"/>
              </a:rPr>
              <a:t> </a:t>
            </a:r>
            <a:r>
              <a:rPr lang="es-ES_tradnl" sz="1200" dirty="0" err="1">
                <a:solidFill>
                  <a:srgbClr val="7C7C7C"/>
                </a:solidFill>
                <a:latin typeface="Exo 2" charset="0"/>
              </a:rPr>
              <a:t>tasks</a:t>
            </a:r>
            <a:r>
              <a:rPr lang="es-ES_tradnl" sz="1200" dirty="0">
                <a:solidFill>
                  <a:srgbClr val="7C7C7C"/>
                </a:solidFill>
                <a:latin typeface="Exo 2" charset="0"/>
              </a:rPr>
              <a:t> (WP8).</a:t>
            </a:r>
            <a:endParaRPr lang="es-ES_tradnl" sz="1200" b="0" i="0" dirty="0">
              <a:solidFill>
                <a:srgbClr val="7C7C7C"/>
              </a:solidFill>
              <a:effectLst/>
              <a:latin typeface="Exo 2" charset="0"/>
            </a:endParaRPr>
          </a:p>
        </p:txBody>
      </p:sp>
      <p:sp>
        <p:nvSpPr>
          <p:cNvPr id="16" name="Rectángulo 15"/>
          <p:cNvSpPr/>
          <p:nvPr/>
        </p:nvSpPr>
        <p:spPr>
          <a:xfrm>
            <a:off x="851647" y="2781301"/>
            <a:ext cx="3330017" cy="1674698"/>
          </a:xfrm>
          <a:prstGeom prst="rect">
            <a:avLst/>
          </a:prstGeom>
          <a:noFill/>
          <a:ln>
            <a:solidFill>
              <a:srgbClr val="FF98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7" name="Rectángulo 16"/>
          <p:cNvSpPr/>
          <p:nvPr/>
        </p:nvSpPr>
        <p:spPr>
          <a:xfrm>
            <a:off x="4325098" y="2773618"/>
            <a:ext cx="3536947" cy="1674698"/>
          </a:xfrm>
          <a:prstGeom prst="rect">
            <a:avLst/>
          </a:prstGeom>
          <a:noFill/>
          <a:ln>
            <a:solidFill>
              <a:srgbClr val="FF98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8" name="Rectángulo 17"/>
          <p:cNvSpPr/>
          <p:nvPr/>
        </p:nvSpPr>
        <p:spPr>
          <a:xfrm>
            <a:off x="8009219" y="2773618"/>
            <a:ext cx="3379703" cy="1674698"/>
          </a:xfrm>
          <a:prstGeom prst="rect">
            <a:avLst/>
          </a:prstGeom>
          <a:noFill/>
          <a:ln>
            <a:solidFill>
              <a:srgbClr val="FF98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50971605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n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918" y="1890095"/>
            <a:ext cx="2700990" cy="1152724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2155" y="1816896"/>
            <a:ext cx="2515407" cy="1073521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38886" y="1872170"/>
            <a:ext cx="2248685" cy="963722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74766" y="5906140"/>
            <a:ext cx="1189806" cy="744361"/>
          </a:xfrm>
          <a:prstGeom prst="rect">
            <a:avLst/>
          </a:prstGeom>
        </p:spPr>
      </p:pic>
      <p:grpSp>
        <p:nvGrpSpPr>
          <p:cNvPr id="9" name="Agrupar 8"/>
          <p:cNvGrpSpPr/>
          <p:nvPr/>
        </p:nvGrpSpPr>
        <p:grpSpPr>
          <a:xfrm>
            <a:off x="9770719" y="6012994"/>
            <a:ext cx="1004047" cy="530651"/>
            <a:chOff x="9770719" y="6012994"/>
            <a:chExt cx="1004047" cy="530651"/>
          </a:xfrm>
        </p:grpSpPr>
        <p:sp>
          <p:nvSpPr>
            <p:cNvPr id="10" name="Rectángulo 9"/>
            <p:cNvSpPr/>
            <p:nvPr/>
          </p:nvSpPr>
          <p:spPr>
            <a:xfrm>
              <a:off x="9770719" y="6012994"/>
              <a:ext cx="1004047" cy="530651"/>
            </a:xfrm>
            <a:prstGeom prst="rect">
              <a:avLst/>
            </a:pr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>
                <a:noFill/>
              </a:endParaRPr>
            </a:p>
          </p:txBody>
        </p:sp>
        <p:sp>
          <p:nvSpPr>
            <p:cNvPr id="13" name="Rectángulo 12"/>
            <p:cNvSpPr/>
            <p:nvPr/>
          </p:nvSpPr>
          <p:spPr>
            <a:xfrm>
              <a:off x="9954386" y="6093653"/>
              <a:ext cx="63671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ES_tradnl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Roboto" charset="0"/>
                </a:rPr>
                <a:t>logo</a:t>
              </a:r>
              <a:endParaRPr lang="es-ES_tradnl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</p:grpSp>
      <p:sp>
        <p:nvSpPr>
          <p:cNvPr id="3" name="Rectángulo 2"/>
          <p:cNvSpPr/>
          <p:nvPr/>
        </p:nvSpPr>
        <p:spPr>
          <a:xfrm>
            <a:off x="896875" y="2954040"/>
            <a:ext cx="325418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1200" dirty="0">
                <a:solidFill>
                  <a:srgbClr val="7C7C7C"/>
                </a:solidFill>
                <a:latin typeface="Exo 2" charset="0"/>
              </a:rPr>
              <a:t>As a </a:t>
            </a:r>
            <a:r>
              <a:rPr lang="es-ES_tradnl" sz="1200" dirty="0" err="1">
                <a:solidFill>
                  <a:srgbClr val="7C7C7C"/>
                </a:solidFill>
                <a:latin typeface="Exo 2" charset="0"/>
              </a:rPr>
              <a:t>technology</a:t>
            </a:r>
            <a:r>
              <a:rPr lang="es-ES_tradnl" sz="1200" dirty="0">
                <a:solidFill>
                  <a:srgbClr val="7C7C7C"/>
                </a:solidFill>
                <a:latin typeface="Exo 2" charset="0"/>
              </a:rPr>
              <a:t> </a:t>
            </a:r>
            <a:r>
              <a:rPr lang="es-ES_tradnl" sz="1200" dirty="0" err="1">
                <a:solidFill>
                  <a:srgbClr val="7C7C7C"/>
                </a:solidFill>
                <a:latin typeface="Exo 2" charset="0"/>
              </a:rPr>
              <a:t>provider</a:t>
            </a:r>
            <a:r>
              <a:rPr lang="es-ES_tradnl" sz="1200" dirty="0">
                <a:solidFill>
                  <a:srgbClr val="7C7C7C"/>
                </a:solidFill>
                <a:latin typeface="Exo 2" charset="0"/>
              </a:rPr>
              <a:t> and HVAC </a:t>
            </a:r>
            <a:r>
              <a:rPr lang="es-ES_tradnl" sz="1200" dirty="0" err="1">
                <a:solidFill>
                  <a:srgbClr val="7C7C7C"/>
                </a:solidFill>
                <a:latin typeface="Exo 2" charset="0"/>
              </a:rPr>
              <a:t>expert</a:t>
            </a:r>
            <a:r>
              <a:rPr lang="es-ES_tradnl" sz="1200" dirty="0">
                <a:solidFill>
                  <a:srgbClr val="7C7C7C"/>
                </a:solidFill>
                <a:latin typeface="Exo 2" charset="0"/>
              </a:rPr>
              <a:t>, EXPLODED </a:t>
            </a:r>
            <a:r>
              <a:rPr lang="es-ES_tradnl" sz="1200" dirty="0" err="1">
                <a:solidFill>
                  <a:srgbClr val="7C7C7C"/>
                </a:solidFill>
                <a:latin typeface="Exo 2" charset="0"/>
              </a:rPr>
              <a:t>will</a:t>
            </a:r>
            <a:r>
              <a:rPr lang="es-ES_tradnl" sz="1200" dirty="0">
                <a:solidFill>
                  <a:srgbClr val="7C7C7C"/>
                </a:solidFill>
                <a:latin typeface="Exo 2" charset="0"/>
              </a:rPr>
              <a:t> </a:t>
            </a:r>
            <a:r>
              <a:rPr lang="es-ES_tradnl" sz="1200" dirty="0" err="1">
                <a:solidFill>
                  <a:srgbClr val="7C7C7C"/>
                </a:solidFill>
                <a:latin typeface="Exo 2" charset="0"/>
              </a:rPr>
              <a:t>develop</a:t>
            </a:r>
            <a:r>
              <a:rPr lang="es-ES_tradnl" sz="1200" dirty="0">
                <a:solidFill>
                  <a:srgbClr val="7C7C7C"/>
                </a:solidFill>
                <a:latin typeface="Exo 2" charset="0"/>
              </a:rPr>
              <a:t> </a:t>
            </a:r>
            <a:r>
              <a:rPr lang="es-ES_tradnl" sz="1200" dirty="0" err="1">
                <a:solidFill>
                  <a:srgbClr val="7C7C7C"/>
                </a:solidFill>
                <a:latin typeface="Exo 2" charset="0"/>
              </a:rPr>
              <a:t>the</a:t>
            </a:r>
            <a:r>
              <a:rPr lang="es-ES_tradnl" sz="1200" dirty="0">
                <a:solidFill>
                  <a:srgbClr val="7C7C7C"/>
                </a:solidFill>
                <a:latin typeface="Exo 2" charset="0"/>
              </a:rPr>
              <a:t> </a:t>
            </a:r>
            <a:r>
              <a:rPr lang="es-ES_tradnl" sz="1200" dirty="0" err="1">
                <a:solidFill>
                  <a:srgbClr val="7C7C7C"/>
                </a:solidFill>
                <a:latin typeface="Exo 2" charset="0"/>
              </a:rPr>
              <a:t>advance</a:t>
            </a:r>
            <a:r>
              <a:rPr lang="es-ES_tradnl" sz="1200" dirty="0">
                <a:solidFill>
                  <a:srgbClr val="7C7C7C"/>
                </a:solidFill>
                <a:latin typeface="Exo 2" charset="0"/>
              </a:rPr>
              <a:t> HVAC </a:t>
            </a:r>
            <a:r>
              <a:rPr lang="es-ES_tradnl" sz="1200" dirty="0" err="1">
                <a:solidFill>
                  <a:srgbClr val="7C7C7C"/>
                </a:solidFill>
                <a:latin typeface="Exo 2" charset="0"/>
              </a:rPr>
              <a:t>systems</a:t>
            </a:r>
            <a:r>
              <a:rPr lang="es-ES_tradnl" sz="1200" dirty="0">
                <a:solidFill>
                  <a:srgbClr val="7C7C7C"/>
                </a:solidFill>
                <a:latin typeface="Exo 2" charset="0"/>
              </a:rPr>
              <a:t> </a:t>
            </a:r>
            <a:r>
              <a:rPr lang="es-ES_tradnl" sz="1200" dirty="0" err="1">
                <a:solidFill>
                  <a:srgbClr val="7C7C7C"/>
                </a:solidFill>
                <a:latin typeface="Exo 2" charset="0"/>
              </a:rPr>
              <a:t>by</a:t>
            </a:r>
            <a:r>
              <a:rPr lang="es-ES_tradnl" sz="1200" dirty="0">
                <a:solidFill>
                  <a:srgbClr val="7C7C7C"/>
                </a:solidFill>
                <a:latin typeface="Exo 2" charset="0"/>
              </a:rPr>
              <a:t> </a:t>
            </a:r>
            <a:r>
              <a:rPr lang="es-ES_tradnl" sz="1200" dirty="0" err="1">
                <a:solidFill>
                  <a:srgbClr val="7C7C7C"/>
                </a:solidFill>
                <a:latin typeface="Exo 2" charset="0"/>
              </a:rPr>
              <a:t>radiative</a:t>
            </a:r>
            <a:r>
              <a:rPr lang="es-ES_tradnl" sz="1200" dirty="0">
                <a:solidFill>
                  <a:srgbClr val="7C7C7C"/>
                </a:solidFill>
                <a:latin typeface="Exo 2" charset="0"/>
              </a:rPr>
              <a:t> </a:t>
            </a:r>
            <a:r>
              <a:rPr lang="es-ES_tradnl" sz="1200" dirty="0" err="1">
                <a:solidFill>
                  <a:srgbClr val="7C7C7C"/>
                </a:solidFill>
                <a:latin typeface="Exo 2" charset="0"/>
              </a:rPr>
              <a:t>floors</a:t>
            </a:r>
            <a:r>
              <a:rPr lang="es-ES_tradnl" sz="1200" dirty="0">
                <a:solidFill>
                  <a:srgbClr val="7C7C7C"/>
                </a:solidFill>
                <a:latin typeface="Exo 2" charset="0"/>
              </a:rPr>
              <a:t> (WP2). Data </a:t>
            </a:r>
            <a:r>
              <a:rPr lang="es-ES_tradnl" sz="1200" dirty="0" err="1">
                <a:solidFill>
                  <a:srgbClr val="7C7C7C"/>
                </a:solidFill>
                <a:latin typeface="Exo 2" charset="0"/>
              </a:rPr>
              <a:t>collection</a:t>
            </a:r>
            <a:r>
              <a:rPr lang="es-ES_tradnl" sz="1200" dirty="0">
                <a:solidFill>
                  <a:srgbClr val="7C7C7C"/>
                </a:solidFill>
                <a:latin typeface="Exo 2" charset="0"/>
              </a:rPr>
              <a:t> and </a:t>
            </a:r>
            <a:r>
              <a:rPr lang="es-ES_tradnl" sz="1200" dirty="0" err="1">
                <a:solidFill>
                  <a:srgbClr val="7C7C7C"/>
                </a:solidFill>
                <a:latin typeface="Exo 2" charset="0"/>
              </a:rPr>
              <a:t>management</a:t>
            </a:r>
            <a:r>
              <a:rPr lang="es-ES_tradnl" sz="1200" dirty="0">
                <a:solidFill>
                  <a:srgbClr val="7C7C7C"/>
                </a:solidFill>
                <a:latin typeface="Exo 2" charset="0"/>
              </a:rPr>
              <a:t> </a:t>
            </a:r>
            <a:r>
              <a:rPr lang="es-ES_tradnl" sz="1200" dirty="0" err="1">
                <a:solidFill>
                  <a:srgbClr val="7C7C7C"/>
                </a:solidFill>
                <a:latin typeface="Exo 2" charset="0"/>
              </a:rPr>
              <a:t>is</a:t>
            </a:r>
            <a:r>
              <a:rPr lang="es-ES_tradnl" sz="1200" dirty="0">
                <a:solidFill>
                  <a:srgbClr val="7C7C7C"/>
                </a:solidFill>
                <a:latin typeface="Exo 2" charset="0"/>
              </a:rPr>
              <a:t> </a:t>
            </a:r>
            <a:r>
              <a:rPr lang="es-ES_tradnl" sz="1200" dirty="0" err="1">
                <a:solidFill>
                  <a:srgbClr val="7C7C7C"/>
                </a:solidFill>
                <a:latin typeface="Exo 2" charset="0"/>
              </a:rPr>
              <a:t>an</a:t>
            </a:r>
            <a:r>
              <a:rPr lang="es-ES_tradnl" sz="1200" dirty="0">
                <a:solidFill>
                  <a:srgbClr val="7C7C7C"/>
                </a:solidFill>
                <a:latin typeface="Exo 2" charset="0"/>
              </a:rPr>
              <a:t> </a:t>
            </a:r>
            <a:r>
              <a:rPr lang="es-ES_tradnl" sz="1200" dirty="0" err="1">
                <a:solidFill>
                  <a:srgbClr val="7C7C7C"/>
                </a:solidFill>
                <a:latin typeface="Exo 2" charset="0"/>
              </a:rPr>
              <a:t>intricate</a:t>
            </a:r>
            <a:r>
              <a:rPr lang="es-ES_tradnl" sz="1200" dirty="0">
                <a:solidFill>
                  <a:srgbClr val="7C7C7C"/>
                </a:solidFill>
                <a:latin typeface="Exo 2" charset="0"/>
              </a:rPr>
              <a:t> </a:t>
            </a:r>
            <a:r>
              <a:rPr lang="es-ES_tradnl" sz="1200" dirty="0" err="1">
                <a:solidFill>
                  <a:srgbClr val="7C7C7C"/>
                </a:solidFill>
                <a:latin typeface="Exo 2" charset="0"/>
              </a:rPr>
              <a:t>part</a:t>
            </a:r>
            <a:r>
              <a:rPr lang="es-ES_tradnl" sz="1200" dirty="0">
                <a:solidFill>
                  <a:srgbClr val="7C7C7C"/>
                </a:solidFill>
                <a:latin typeface="Exo 2" charset="0"/>
              </a:rPr>
              <a:t> of </a:t>
            </a:r>
            <a:r>
              <a:rPr lang="es-ES_tradnl" sz="1200" dirty="0" err="1">
                <a:solidFill>
                  <a:srgbClr val="7C7C7C"/>
                </a:solidFill>
                <a:latin typeface="Exo 2" charset="0"/>
              </a:rPr>
              <a:t>their</a:t>
            </a:r>
            <a:r>
              <a:rPr lang="es-ES_tradnl" sz="1200" dirty="0">
                <a:solidFill>
                  <a:srgbClr val="7C7C7C"/>
                </a:solidFill>
                <a:latin typeface="Exo 2" charset="0"/>
              </a:rPr>
              <a:t> </a:t>
            </a:r>
            <a:r>
              <a:rPr lang="es-ES_tradnl" sz="1200" dirty="0" err="1">
                <a:solidFill>
                  <a:srgbClr val="7C7C7C"/>
                </a:solidFill>
                <a:latin typeface="Exo 2" charset="0"/>
              </a:rPr>
              <a:t>systems</a:t>
            </a:r>
            <a:r>
              <a:rPr lang="es-ES_tradnl" sz="1200" dirty="0">
                <a:solidFill>
                  <a:srgbClr val="7C7C7C"/>
                </a:solidFill>
                <a:latin typeface="Exo 2" charset="0"/>
              </a:rPr>
              <a:t>, </a:t>
            </a:r>
            <a:r>
              <a:rPr lang="es-ES_tradnl" sz="1200" dirty="0" err="1">
                <a:solidFill>
                  <a:srgbClr val="7C7C7C"/>
                </a:solidFill>
                <a:latin typeface="Exo 2" charset="0"/>
              </a:rPr>
              <a:t>thus</a:t>
            </a:r>
            <a:r>
              <a:rPr lang="es-ES_tradnl" sz="1200" dirty="0">
                <a:solidFill>
                  <a:srgbClr val="7C7C7C"/>
                </a:solidFill>
                <a:latin typeface="Exo 2" charset="0"/>
              </a:rPr>
              <a:t> </a:t>
            </a:r>
            <a:r>
              <a:rPr lang="es-ES_tradnl" sz="1200" dirty="0" err="1">
                <a:solidFill>
                  <a:srgbClr val="7C7C7C"/>
                </a:solidFill>
                <a:latin typeface="Exo 2" charset="0"/>
              </a:rPr>
              <a:t>they</a:t>
            </a:r>
            <a:r>
              <a:rPr lang="es-ES_tradnl" sz="1200" dirty="0">
                <a:solidFill>
                  <a:srgbClr val="7C7C7C"/>
                </a:solidFill>
                <a:latin typeface="Exo 2" charset="0"/>
              </a:rPr>
              <a:t> </a:t>
            </a:r>
            <a:r>
              <a:rPr lang="es-ES_tradnl" sz="1200" dirty="0" err="1">
                <a:solidFill>
                  <a:srgbClr val="7C7C7C"/>
                </a:solidFill>
                <a:latin typeface="Exo 2" charset="0"/>
              </a:rPr>
              <a:t>will</a:t>
            </a:r>
            <a:r>
              <a:rPr lang="es-ES_tradnl" sz="1200" dirty="0">
                <a:solidFill>
                  <a:srgbClr val="7C7C7C"/>
                </a:solidFill>
                <a:latin typeface="Exo 2" charset="0"/>
              </a:rPr>
              <a:t> </a:t>
            </a:r>
            <a:r>
              <a:rPr lang="es-ES_tradnl" sz="1200" dirty="0" err="1">
                <a:solidFill>
                  <a:srgbClr val="7C7C7C"/>
                </a:solidFill>
                <a:latin typeface="Exo 2" charset="0"/>
              </a:rPr>
              <a:t>also</a:t>
            </a:r>
            <a:r>
              <a:rPr lang="es-ES_tradnl" sz="1200" dirty="0">
                <a:solidFill>
                  <a:srgbClr val="7C7C7C"/>
                </a:solidFill>
                <a:latin typeface="Exo 2" charset="0"/>
              </a:rPr>
              <a:t> </a:t>
            </a:r>
            <a:r>
              <a:rPr lang="es-ES_tradnl" sz="1200" dirty="0" err="1">
                <a:solidFill>
                  <a:srgbClr val="7C7C7C"/>
                </a:solidFill>
                <a:latin typeface="Exo 2" charset="0"/>
              </a:rPr>
              <a:t>collaborate</a:t>
            </a:r>
            <a:r>
              <a:rPr lang="es-ES_tradnl" sz="1200" dirty="0">
                <a:solidFill>
                  <a:srgbClr val="7C7C7C"/>
                </a:solidFill>
                <a:latin typeface="Exo 2" charset="0"/>
              </a:rPr>
              <a:t> in WP5.</a:t>
            </a:r>
            <a:endParaRPr lang="es-ES_tradnl" sz="1200" i="0" dirty="0">
              <a:solidFill>
                <a:srgbClr val="7C7C7C"/>
              </a:solidFill>
              <a:effectLst/>
              <a:latin typeface="Exo 2" charset="0"/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4428766" y="2999667"/>
            <a:ext cx="336176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1200" dirty="0">
                <a:solidFill>
                  <a:srgbClr val="7C7C7C"/>
                </a:solidFill>
                <a:latin typeface="Exo 2" charset="0"/>
              </a:rPr>
              <a:t>RIMOND </a:t>
            </a:r>
            <a:r>
              <a:rPr lang="es-ES_tradnl" sz="1200" dirty="0" err="1">
                <a:solidFill>
                  <a:srgbClr val="7C7C7C"/>
                </a:solidFill>
                <a:latin typeface="Exo 2" charset="0"/>
              </a:rPr>
              <a:t>will</a:t>
            </a:r>
            <a:r>
              <a:rPr lang="es-ES_tradnl" sz="1200" dirty="0">
                <a:solidFill>
                  <a:srgbClr val="7C7C7C"/>
                </a:solidFill>
                <a:latin typeface="Exo 2" charset="0"/>
              </a:rPr>
              <a:t> lead </a:t>
            </a:r>
            <a:r>
              <a:rPr lang="es-ES_tradnl" sz="1200" dirty="0" err="1">
                <a:solidFill>
                  <a:srgbClr val="7C7C7C"/>
                </a:solidFill>
                <a:latin typeface="Exo 2" charset="0"/>
              </a:rPr>
              <a:t>the</a:t>
            </a:r>
            <a:r>
              <a:rPr lang="es-ES_tradnl" sz="1200" dirty="0">
                <a:solidFill>
                  <a:srgbClr val="7C7C7C"/>
                </a:solidFill>
                <a:latin typeface="Exo 2" charset="0"/>
              </a:rPr>
              <a:t> BIM </a:t>
            </a:r>
            <a:r>
              <a:rPr lang="es-ES_tradnl" sz="1200" dirty="0" err="1">
                <a:solidFill>
                  <a:srgbClr val="7C7C7C"/>
                </a:solidFill>
                <a:latin typeface="Exo 2" charset="0"/>
              </a:rPr>
              <a:t>development</a:t>
            </a:r>
            <a:r>
              <a:rPr lang="es-ES_tradnl" sz="1200" dirty="0">
                <a:solidFill>
                  <a:srgbClr val="7C7C7C"/>
                </a:solidFill>
                <a:latin typeface="Exo 2" charset="0"/>
              </a:rPr>
              <a:t> (WP2, WP3). At a </a:t>
            </a:r>
            <a:r>
              <a:rPr lang="es-ES_tradnl" sz="1200" dirty="0" err="1">
                <a:solidFill>
                  <a:srgbClr val="7C7C7C"/>
                </a:solidFill>
                <a:latin typeface="Exo 2" charset="0"/>
              </a:rPr>
              <a:t>later</a:t>
            </a:r>
            <a:r>
              <a:rPr lang="es-ES_tradnl" sz="1200" dirty="0">
                <a:solidFill>
                  <a:srgbClr val="7C7C7C"/>
                </a:solidFill>
                <a:latin typeface="Exo 2" charset="0"/>
              </a:rPr>
              <a:t> time </a:t>
            </a:r>
            <a:r>
              <a:rPr lang="es-ES_tradnl" sz="1200" dirty="0" err="1">
                <a:solidFill>
                  <a:srgbClr val="7C7C7C"/>
                </a:solidFill>
                <a:latin typeface="Exo 2" charset="0"/>
              </a:rPr>
              <a:t>it</a:t>
            </a:r>
            <a:r>
              <a:rPr lang="es-ES_tradnl" sz="1200" dirty="0">
                <a:solidFill>
                  <a:srgbClr val="7C7C7C"/>
                </a:solidFill>
                <a:latin typeface="Exo 2" charset="0"/>
              </a:rPr>
              <a:t> </a:t>
            </a:r>
            <a:r>
              <a:rPr lang="es-ES_tradnl" sz="1200" dirty="0" err="1">
                <a:solidFill>
                  <a:srgbClr val="7C7C7C"/>
                </a:solidFill>
                <a:latin typeface="Exo 2" charset="0"/>
              </a:rPr>
              <a:t>will</a:t>
            </a:r>
            <a:r>
              <a:rPr lang="es-ES_tradnl" sz="1200" dirty="0">
                <a:solidFill>
                  <a:srgbClr val="7C7C7C"/>
                </a:solidFill>
                <a:latin typeface="Exo 2" charset="0"/>
              </a:rPr>
              <a:t> </a:t>
            </a:r>
            <a:r>
              <a:rPr lang="es-ES_tradnl" sz="1200" dirty="0" err="1">
                <a:solidFill>
                  <a:srgbClr val="7C7C7C"/>
                </a:solidFill>
                <a:latin typeface="Exo 2" charset="0"/>
              </a:rPr>
              <a:t>collaborate</a:t>
            </a:r>
            <a:r>
              <a:rPr lang="es-ES_tradnl" sz="1200" dirty="0">
                <a:solidFill>
                  <a:srgbClr val="7C7C7C"/>
                </a:solidFill>
                <a:latin typeface="Exo 2" charset="0"/>
              </a:rPr>
              <a:t> </a:t>
            </a:r>
            <a:r>
              <a:rPr lang="es-ES_tradnl" sz="1200" dirty="0" err="1">
                <a:solidFill>
                  <a:srgbClr val="7C7C7C"/>
                </a:solidFill>
                <a:latin typeface="Exo 2" charset="0"/>
              </a:rPr>
              <a:t>with</a:t>
            </a:r>
            <a:r>
              <a:rPr lang="es-ES_tradnl" sz="1200" dirty="0">
                <a:solidFill>
                  <a:srgbClr val="7C7C7C"/>
                </a:solidFill>
                <a:latin typeface="Exo 2" charset="0"/>
              </a:rPr>
              <a:t> VERDI </a:t>
            </a:r>
            <a:r>
              <a:rPr lang="es-ES_tradnl" sz="1200" dirty="0" err="1">
                <a:solidFill>
                  <a:srgbClr val="7C7C7C"/>
                </a:solidFill>
                <a:latin typeface="Exo 2" charset="0"/>
              </a:rPr>
              <a:t>on</a:t>
            </a:r>
            <a:r>
              <a:rPr lang="es-ES_tradnl" sz="1200" dirty="0">
                <a:solidFill>
                  <a:srgbClr val="7C7C7C"/>
                </a:solidFill>
                <a:latin typeface="Exo 2" charset="0"/>
              </a:rPr>
              <a:t> </a:t>
            </a:r>
            <a:r>
              <a:rPr lang="es-ES_tradnl" sz="1200" dirty="0" err="1">
                <a:solidFill>
                  <a:srgbClr val="7C7C7C"/>
                </a:solidFill>
                <a:latin typeface="Exo 2" charset="0"/>
              </a:rPr>
              <a:t>the</a:t>
            </a:r>
            <a:r>
              <a:rPr lang="es-ES_tradnl" sz="1200" dirty="0">
                <a:solidFill>
                  <a:srgbClr val="7C7C7C"/>
                </a:solidFill>
                <a:latin typeface="Exo 2" charset="0"/>
              </a:rPr>
              <a:t> </a:t>
            </a:r>
            <a:r>
              <a:rPr lang="es-ES_tradnl" sz="1200" dirty="0" err="1">
                <a:solidFill>
                  <a:srgbClr val="7C7C7C"/>
                </a:solidFill>
                <a:latin typeface="Exo 2" charset="0"/>
              </a:rPr>
              <a:t>design</a:t>
            </a:r>
            <a:r>
              <a:rPr lang="es-ES_tradnl" sz="1200" dirty="0">
                <a:solidFill>
                  <a:srgbClr val="7C7C7C"/>
                </a:solidFill>
                <a:latin typeface="Exo 2" charset="0"/>
              </a:rPr>
              <a:t> </a:t>
            </a:r>
            <a:r>
              <a:rPr lang="es-ES_tradnl" sz="1200" dirty="0" err="1">
                <a:solidFill>
                  <a:srgbClr val="7C7C7C"/>
                </a:solidFill>
                <a:latin typeface="Exo 2" charset="0"/>
              </a:rPr>
              <a:t>development</a:t>
            </a:r>
            <a:r>
              <a:rPr lang="es-ES_tradnl" sz="1200" dirty="0">
                <a:solidFill>
                  <a:srgbClr val="7C7C7C"/>
                </a:solidFill>
                <a:latin typeface="Exo 2" charset="0"/>
              </a:rPr>
              <a:t> of </a:t>
            </a:r>
            <a:r>
              <a:rPr lang="es-ES_tradnl" sz="1200" dirty="0" err="1">
                <a:solidFill>
                  <a:srgbClr val="7C7C7C"/>
                </a:solidFill>
                <a:latin typeface="Exo 2" charset="0"/>
              </a:rPr>
              <a:t>the</a:t>
            </a:r>
            <a:r>
              <a:rPr lang="es-ES_tradnl" sz="1200" dirty="0">
                <a:solidFill>
                  <a:srgbClr val="7C7C7C"/>
                </a:solidFill>
                <a:latin typeface="Exo 2" charset="0"/>
              </a:rPr>
              <a:t> </a:t>
            </a:r>
            <a:r>
              <a:rPr lang="es-ES_tradnl" sz="1200" dirty="0" err="1">
                <a:solidFill>
                  <a:srgbClr val="7C7C7C"/>
                </a:solidFill>
                <a:latin typeface="Exo 2" charset="0"/>
              </a:rPr>
              <a:t>Italian</a:t>
            </a:r>
            <a:r>
              <a:rPr lang="es-ES_tradnl" sz="1200" dirty="0">
                <a:solidFill>
                  <a:srgbClr val="7C7C7C"/>
                </a:solidFill>
                <a:latin typeface="Exo 2" charset="0"/>
              </a:rPr>
              <a:t> Demo.</a:t>
            </a:r>
            <a:endParaRPr lang="es-ES_tradnl" sz="1200" b="0" i="0" dirty="0">
              <a:solidFill>
                <a:srgbClr val="7C7C7C"/>
              </a:solidFill>
              <a:effectLst/>
              <a:latin typeface="Exo 2" charset="0"/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8113860" y="2986019"/>
            <a:ext cx="306593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1200" dirty="0">
                <a:solidFill>
                  <a:srgbClr val="7C7C7C"/>
                </a:solidFill>
                <a:latin typeface="Exo 2" charset="0"/>
              </a:rPr>
              <a:t>ZABALA </a:t>
            </a:r>
            <a:r>
              <a:rPr lang="es-ES_tradnl" sz="1200" dirty="0" err="1">
                <a:solidFill>
                  <a:srgbClr val="7C7C7C"/>
                </a:solidFill>
                <a:latin typeface="Exo 2" charset="0"/>
              </a:rPr>
              <a:t>will</a:t>
            </a:r>
            <a:r>
              <a:rPr lang="es-ES_tradnl" sz="1200" dirty="0">
                <a:solidFill>
                  <a:srgbClr val="7C7C7C"/>
                </a:solidFill>
                <a:latin typeface="Exo 2" charset="0"/>
              </a:rPr>
              <a:t> lead WP8 and WP9. ZABALA </a:t>
            </a:r>
            <a:r>
              <a:rPr lang="es-ES_tradnl" sz="1200" dirty="0" err="1">
                <a:solidFill>
                  <a:srgbClr val="7C7C7C"/>
                </a:solidFill>
                <a:latin typeface="Exo 2" charset="0"/>
              </a:rPr>
              <a:t>will</a:t>
            </a:r>
            <a:r>
              <a:rPr lang="es-ES_tradnl" sz="1200" dirty="0">
                <a:solidFill>
                  <a:srgbClr val="7C7C7C"/>
                </a:solidFill>
                <a:latin typeface="Exo 2" charset="0"/>
              </a:rPr>
              <a:t> </a:t>
            </a:r>
            <a:r>
              <a:rPr lang="es-ES_tradnl" sz="1200" dirty="0" err="1">
                <a:solidFill>
                  <a:srgbClr val="7C7C7C"/>
                </a:solidFill>
                <a:latin typeface="Exo 2" charset="0"/>
              </a:rPr>
              <a:t>chair</a:t>
            </a:r>
            <a:r>
              <a:rPr lang="es-ES_tradnl" sz="1200" dirty="0">
                <a:solidFill>
                  <a:srgbClr val="7C7C7C"/>
                </a:solidFill>
                <a:latin typeface="Exo 2" charset="0"/>
              </a:rPr>
              <a:t> </a:t>
            </a:r>
            <a:r>
              <a:rPr lang="es-ES_tradnl" sz="1200" dirty="0" err="1">
                <a:solidFill>
                  <a:srgbClr val="7C7C7C"/>
                </a:solidFill>
                <a:latin typeface="Exo 2" charset="0"/>
              </a:rPr>
              <a:t>the</a:t>
            </a:r>
            <a:r>
              <a:rPr lang="es-ES_tradnl" sz="1200" dirty="0">
                <a:solidFill>
                  <a:srgbClr val="7C7C7C"/>
                </a:solidFill>
                <a:latin typeface="Exo 2" charset="0"/>
              </a:rPr>
              <a:t> Project </a:t>
            </a:r>
            <a:r>
              <a:rPr lang="es-ES_tradnl" sz="1200" dirty="0" err="1">
                <a:solidFill>
                  <a:srgbClr val="7C7C7C"/>
                </a:solidFill>
                <a:latin typeface="Exo 2" charset="0"/>
              </a:rPr>
              <a:t>Secretary</a:t>
            </a:r>
            <a:r>
              <a:rPr lang="es-ES_tradnl" sz="1200" dirty="0">
                <a:solidFill>
                  <a:srgbClr val="7C7C7C"/>
                </a:solidFill>
                <a:latin typeface="Exo 2" charset="0"/>
              </a:rPr>
              <a:t> (WP10), </a:t>
            </a:r>
            <a:r>
              <a:rPr lang="es-ES_tradnl" sz="1200" dirty="0" err="1">
                <a:solidFill>
                  <a:srgbClr val="7C7C7C"/>
                </a:solidFill>
                <a:latin typeface="Exo 2" charset="0"/>
              </a:rPr>
              <a:t>supporting</a:t>
            </a:r>
            <a:r>
              <a:rPr lang="es-ES_tradnl" sz="1200" dirty="0">
                <a:solidFill>
                  <a:srgbClr val="7C7C7C"/>
                </a:solidFill>
                <a:latin typeface="Exo 2" charset="0"/>
              </a:rPr>
              <a:t> VERDI in </a:t>
            </a:r>
            <a:r>
              <a:rPr lang="es-ES_tradnl" sz="1200" dirty="0" err="1">
                <a:solidFill>
                  <a:srgbClr val="7C7C7C"/>
                </a:solidFill>
                <a:latin typeface="Exo 2" charset="0"/>
              </a:rPr>
              <a:t>project</a:t>
            </a:r>
            <a:r>
              <a:rPr lang="es-ES_tradnl" sz="1200" dirty="0">
                <a:solidFill>
                  <a:srgbClr val="7C7C7C"/>
                </a:solidFill>
                <a:latin typeface="Exo 2" charset="0"/>
              </a:rPr>
              <a:t> </a:t>
            </a:r>
            <a:r>
              <a:rPr lang="es-ES_tradnl" sz="1200" dirty="0" err="1">
                <a:solidFill>
                  <a:srgbClr val="7C7C7C"/>
                </a:solidFill>
                <a:latin typeface="Exo 2" charset="0"/>
              </a:rPr>
              <a:t>management</a:t>
            </a:r>
            <a:r>
              <a:rPr lang="es-ES_tradnl" sz="1200" dirty="0">
                <a:solidFill>
                  <a:srgbClr val="7C7C7C"/>
                </a:solidFill>
                <a:latin typeface="Exo 2" charset="0"/>
              </a:rPr>
              <a:t>, </a:t>
            </a:r>
            <a:r>
              <a:rPr lang="es-ES_tradnl" sz="1200" dirty="0" err="1">
                <a:solidFill>
                  <a:srgbClr val="7C7C7C"/>
                </a:solidFill>
                <a:latin typeface="Exo 2" charset="0"/>
              </a:rPr>
              <a:t>administrative</a:t>
            </a:r>
            <a:r>
              <a:rPr lang="es-ES_tradnl" sz="1200" dirty="0">
                <a:solidFill>
                  <a:srgbClr val="7C7C7C"/>
                </a:solidFill>
                <a:latin typeface="Exo 2" charset="0"/>
              </a:rPr>
              <a:t> and documental </a:t>
            </a:r>
            <a:r>
              <a:rPr lang="es-ES_tradnl" sz="1200" dirty="0" err="1">
                <a:solidFill>
                  <a:srgbClr val="7C7C7C"/>
                </a:solidFill>
                <a:latin typeface="Exo 2" charset="0"/>
              </a:rPr>
              <a:t>tasks</a:t>
            </a:r>
            <a:r>
              <a:rPr lang="es-ES_tradnl" sz="1200" dirty="0">
                <a:solidFill>
                  <a:srgbClr val="7C7C7C"/>
                </a:solidFill>
                <a:latin typeface="Exo 2" charset="0"/>
              </a:rPr>
              <a:t>, and </a:t>
            </a:r>
            <a:r>
              <a:rPr lang="es-ES_tradnl" sz="1200" dirty="0" err="1">
                <a:solidFill>
                  <a:srgbClr val="7C7C7C"/>
                </a:solidFill>
                <a:latin typeface="Exo 2" charset="0"/>
              </a:rPr>
              <a:t>financial</a:t>
            </a:r>
            <a:r>
              <a:rPr lang="es-ES_tradnl" sz="1200" dirty="0">
                <a:solidFill>
                  <a:srgbClr val="7C7C7C"/>
                </a:solidFill>
                <a:latin typeface="Exo 2" charset="0"/>
              </a:rPr>
              <a:t> control.</a:t>
            </a:r>
            <a:endParaRPr lang="es-ES_tradnl" sz="1200" dirty="0"/>
          </a:p>
        </p:txBody>
      </p:sp>
      <p:sp>
        <p:nvSpPr>
          <p:cNvPr id="18" name="Rectángulo 17"/>
          <p:cNvSpPr/>
          <p:nvPr/>
        </p:nvSpPr>
        <p:spPr>
          <a:xfrm>
            <a:off x="851647" y="2794067"/>
            <a:ext cx="3330017" cy="1620107"/>
          </a:xfrm>
          <a:prstGeom prst="rect">
            <a:avLst/>
          </a:prstGeom>
          <a:noFill/>
          <a:ln>
            <a:solidFill>
              <a:srgbClr val="FF98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9" name="Rectángulo 18"/>
          <p:cNvSpPr/>
          <p:nvPr/>
        </p:nvSpPr>
        <p:spPr>
          <a:xfrm>
            <a:off x="4325098" y="2800032"/>
            <a:ext cx="3536947" cy="1620107"/>
          </a:xfrm>
          <a:prstGeom prst="rect">
            <a:avLst/>
          </a:prstGeom>
          <a:noFill/>
          <a:ln>
            <a:solidFill>
              <a:srgbClr val="FF98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0" name="Rectángulo 19"/>
          <p:cNvSpPr/>
          <p:nvPr/>
        </p:nvSpPr>
        <p:spPr>
          <a:xfrm>
            <a:off x="8009219" y="2800032"/>
            <a:ext cx="3379703" cy="1620107"/>
          </a:xfrm>
          <a:prstGeom prst="rect">
            <a:avLst/>
          </a:prstGeom>
          <a:noFill/>
          <a:ln>
            <a:solidFill>
              <a:srgbClr val="FF98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44874725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38400" y="-1453383"/>
            <a:ext cx="9825318" cy="8481712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74766" y="5906140"/>
            <a:ext cx="1189806" cy="744361"/>
          </a:xfrm>
          <a:prstGeom prst="rect">
            <a:avLst/>
          </a:prstGeom>
        </p:spPr>
      </p:pic>
      <p:sp>
        <p:nvSpPr>
          <p:cNvPr id="14" name="Rectángulo 13"/>
          <p:cNvSpPr/>
          <p:nvPr/>
        </p:nvSpPr>
        <p:spPr>
          <a:xfrm>
            <a:off x="654423" y="1053824"/>
            <a:ext cx="2653553" cy="1200329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lang="es-ES_tradnl" sz="1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Exo2"/>
              </a:rPr>
              <a:t>Who </a:t>
            </a:r>
            <a:r>
              <a:rPr lang="es-ES_tradnl" sz="16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Exo2"/>
              </a:rPr>
              <a:t>is</a:t>
            </a:r>
            <a:r>
              <a:rPr lang="es-ES_tradnl" sz="1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Exo2"/>
              </a:rPr>
              <a:t> </a:t>
            </a:r>
            <a:r>
              <a:rPr lang="es-ES_tradnl" sz="16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Exo2"/>
              </a:rPr>
              <a:t>involved</a:t>
            </a:r>
            <a:r>
              <a:rPr lang="es-ES_tradnl" sz="1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Exo2"/>
              </a:rPr>
              <a:t>?</a:t>
            </a:r>
          </a:p>
          <a:p>
            <a:endParaRPr lang="es-ES_tradnl" sz="1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r>
              <a:rPr lang="es-ES_tradnl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Exo2"/>
              </a:rPr>
              <a:t>REZBUILD </a:t>
            </a:r>
            <a:r>
              <a:rPr lang="es-ES_tradnl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Exo2"/>
              </a:rPr>
              <a:t>consortium</a:t>
            </a:r>
            <a:r>
              <a:rPr lang="es-ES_tradnl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Exo2"/>
              </a:rPr>
              <a:t> </a:t>
            </a:r>
            <a:r>
              <a:rPr lang="es-ES_tradnl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Exo2"/>
              </a:rPr>
              <a:t>brings</a:t>
            </a:r>
            <a:r>
              <a:rPr lang="es-ES_tradnl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Exo2"/>
              </a:rPr>
              <a:t> </a:t>
            </a:r>
            <a:r>
              <a:rPr lang="es-ES_tradnl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Exo2"/>
              </a:rPr>
              <a:t>together</a:t>
            </a:r>
            <a:r>
              <a:rPr lang="es-ES_tradnl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Exo2"/>
              </a:rPr>
              <a:t> 14 </a:t>
            </a:r>
            <a:r>
              <a:rPr lang="es-ES_tradnl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Exo2"/>
              </a:rPr>
              <a:t>Partners</a:t>
            </a:r>
            <a:r>
              <a:rPr lang="es-ES_tradnl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Exo2"/>
              </a:rPr>
              <a:t> </a:t>
            </a:r>
            <a:r>
              <a:rPr lang="es-ES_tradnl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Exo2"/>
              </a:rPr>
              <a:t>from</a:t>
            </a:r>
            <a:r>
              <a:rPr lang="es-ES_tradnl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Exo2"/>
              </a:rPr>
              <a:t> 5 </a:t>
            </a:r>
            <a:r>
              <a:rPr lang="es-ES_tradnl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Exo2"/>
              </a:rPr>
              <a:t>different</a:t>
            </a:r>
            <a:r>
              <a:rPr lang="es-ES_tradnl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Exo2"/>
              </a:rPr>
              <a:t> </a:t>
            </a:r>
            <a:r>
              <a:rPr lang="es-ES_tradnl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Exo2"/>
              </a:rPr>
              <a:t>countries</a:t>
            </a:r>
            <a:r>
              <a:rPr lang="es-ES_tradnl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Exo2"/>
              </a:rPr>
              <a:t>. </a:t>
            </a:r>
            <a:endParaRPr lang="es-ES_tradnl" sz="1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grpSp>
        <p:nvGrpSpPr>
          <p:cNvPr id="15" name="Agrupar 14"/>
          <p:cNvGrpSpPr/>
          <p:nvPr/>
        </p:nvGrpSpPr>
        <p:grpSpPr>
          <a:xfrm>
            <a:off x="9770719" y="6012994"/>
            <a:ext cx="1004047" cy="530651"/>
            <a:chOff x="9770719" y="6012994"/>
            <a:chExt cx="1004047" cy="530651"/>
          </a:xfrm>
        </p:grpSpPr>
        <p:sp>
          <p:nvSpPr>
            <p:cNvPr id="16" name="Rectángulo 15"/>
            <p:cNvSpPr/>
            <p:nvPr/>
          </p:nvSpPr>
          <p:spPr>
            <a:xfrm>
              <a:off x="9770719" y="6012994"/>
              <a:ext cx="1004047" cy="530651"/>
            </a:xfrm>
            <a:prstGeom prst="rect">
              <a:avLst/>
            </a:pr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>
                <a:noFill/>
              </a:endParaRPr>
            </a:p>
          </p:txBody>
        </p:sp>
        <p:sp>
          <p:nvSpPr>
            <p:cNvPr id="17" name="Rectángulo 16"/>
            <p:cNvSpPr/>
            <p:nvPr/>
          </p:nvSpPr>
          <p:spPr>
            <a:xfrm>
              <a:off x="9954386" y="6093653"/>
              <a:ext cx="63671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ES_tradnl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Roboto" charset="0"/>
                </a:rPr>
                <a:t>logo</a:t>
              </a:r>
              <a:endParaRPr lang="es-ES_tradnl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</p:grpSp>
      <p:sp>
        <p:nvSpPr>
          <p:cNvPr id="2" name="Rectángulo 1"/>
          <p:cNvSpPr/>
          <p:nvPr/>
        </p:nvSpPr>
        <p:spPr>
          <a:xfrm>
            <a:off x="654423" y="2410613"/>
            <a:ext cx="272061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_tradnl" sz="16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Exo 2" charset="0"/>
                <a:ea typeface="Exo 2" charset="0"/>
                <a:cs typeface="Exo 2" charset="0"/>
              </a:rPr>
              <a:t>Coordinator</a:t>
            </a:r>
            <a:r>
              <a:rPr lang="es-ES_tradnl" sz="1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Exo 2" charset="0"/>
                <a:ea typeface="Exo 2" charset="0"/>
                <a:cs typeface="Exo 2" charset="0"/>
              </a:rPr>
              <a:t>:</a:t>
            </a:r>
          </a:p>
          <a:p>
            <a:r>
              <a:rPr lang="es-ES_tradnl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Exo 2" charset="0"/>
                <a:ea typeface="Exo 2" charset="0"/>
                <a:cs typeface="Exo 2" charset="0"/>
              </a:rPr>
              <a:t>OVERDI</a:t>
            </a:r>
          </a:p>
          <a:p>
            <a:r>
              <a:rPr lang="es-ES_tradnl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Exo 2" charset="0"/>
                <a:ea typeface="Exo 2" charset="0"/>
                <a:cs typeface="Exo 2" charset="0"/>
              </a:rPr>
              <a:t>E-mail: </a:t>
            </a:r>
            <a:r>
              <a:rPr lang="es-ES_tradnl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Exo 2" charset="0"/>
                <a:ea typeface="Exo 2" charset="0"/>
                <a:cs typeface="Exo 2" charset="0"/>
              </a:rPr>
              <a:t>a.cassisi@ovaerdi.com</a:t>
            </a:r>
            <a:endParaRPr lang="es-ES_tradnl" sz="1400" dirty="0">
              <a:solidFill>
                <a:schemeClr val="tx1">
                  <a:lumMod val="50000"/>
                  <a:lumOff val="50000"/>
                </a:schemeClr>
              </a:solidFill>
              <a:latin typeface="Exo 2" charset="0"/>
              <a:ea typeface="Exo 2" charset="0"/>
              <a:cs typeface="Exo 2" charset="0"/>
            </a:endParaRPr>
          </a:p>
        </p:txBody>
      </p:sp>
      <p:pic>
        <p:nvPicPr>
          <p:cNvPr id="3" name="Imagen 3">
            <a:extLst>
              <a:ext uri="{FF2B5EF4-FFF2-40B4-BE49-F238E27FC236}">
                <a16:creationId xmlns:a16="http://schemas.microsoft.com/office/drawing/2014/main" id="{2E5C705B-647E-471E-90C7-CFCCED6675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34645" y="4795980"/>
            <a:ext cx="697346" cy="279401"/>
          </a:xfrm>
          <a:prstGeom prst="rect">
            <a:avLst/>
          </a:prstGeom>
        </p:spPr>
      </p:pic>
      <p:cxnSp>
        <p:nvCxnSpPr>
          <p:cNvPr id="4" name="Conector recto de flecha 3">
            <a:extLst>
              <a:ext uri="{FF2B5EF4-FFF2-40B4-BE49-F238E27FC236}">
                <a16:creationId xmlns:a16="http://schemas.microsoft.com/office/drawing/2014/main" id="{A3EBD1BC-71A3-4D2A-A892-91B3B9C7705C}"/>
              </a:ext>
            </a:extLst>
          </p:cNvPr>
          <p:cNvCxnSpPr/>
          <p:nvPr/>
        </p:nvCxnSpPr>
        <p:spPr>
          <a:xfrm>
            <a:off x="6908799" y="4622799"/>
            <a:ext cx="311727" cy="161636"/>
          </a:xfrm>
          <a:prstGeom prst="straightConnector1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Imagen 6">
            <a:extLst>
              <a:ext uri="{FF2B5EF4-FFF2-40B4-BE49-F238E27FC236}">
                <a16:creationId xmlns:a16="http://schemas.microsoft.com/office/drawing/2014/main" id="{7F5D39DF-E5AA-4314-9887-4B4955FCBD8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56545" y="4407333"/>
            <a:ext cx="237548" cy="283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99562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n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403913" y="-62753"/>
            <a:ext cx="17734431" cy="7093772"/>
          </a:xfrm>
          <a:prstGeom prst="rect">
            <a:avLst/>
          </a:prstGeom>
        </p:spPr>
      </p:pic>
      <p:sp>
        <p:nvSpPr>
          <p:cNvPr id="15" name="Rectángulo 14"/>
          <p:cNvSpPr/>
          <p:nvPr/>
        </p:nvSpPr>
        <p:spPr>
          <a:xfrm>
            <a:off x="0" y="0"/>
            <a:ext cx="12192000" cy="6948000"/>
          </a:xfrm>
          <a:prstGeom prst="rect">
            <a:avLst/>
          </a:prstGeom>
          <a:solidFill>
            <a:srgbClr val="FF9800">
              <a:alpha val="7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" name="Rectángulo 1"/>
          <p:cNvSpPr/>
          <p:nvPr/>
        </p:nvSpPr>
        <p:spPr>
          <a:xfrm>
            <a:off x="8129856" y="779034"/>
            <a:ext cx="27655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_tradnl" dirty="0" err="1">
                <a:solidFill>
                  <a:schemeClr val="bg1"/>
                </a:solidFill>
                <a:latin typeface="Exo2" charset="0"/>
              </a:rPr>
              <a:t>www.rezbuildproject.eu</a:t>
            </a:r>
            <a:r>
              <a:rPr lang="es-ES_tradnl" dirty="0">
                <a:solidFill>
                  <a:schemeClr val="bg1"/>
                </a:solidFill>
                <a:latin typeface="Exo2" charset="0"/>
              </a:rPr>
              <a:t> </a:t>
            </a:r>
            <a:endParaRPr lang="es-ES_tradnl" dirty="0">
              <a:solidFill>
                <a:schemeClr val="bg1"/>
              </a:solidFill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4105574" y="2623118"/>
            <a:ext cx="251011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dirty="0">
                <a:solidFill>
                  <a:schemeClr val="bg1"/>
                </a:solidFill>
                <a:latin typeface="Exo2" charset="0"/>
              </a:rPr>
              <a:t>Subscribe to </a:t>
            </a:r>
            <a:r>
              <a:rPr lang="es-ES_tradnl" dirty="0" err="1">
                <a:solidFill>
                  <a:schemeClr val="bg1"/>
                </a:solidFill>
                <a:latin typeface="Exo2" charset="0"/>
              </a:rPr>
              <a:t>our</a:t>
            </a:r>
            <a:r>
              <a:rPr lang="es-ES_tradnl" dirty="0">
                <a:solidFill>
                  <a:schemeClr val="bg1"/>
                </a:solidFill>
                <a:latin typeface="Exo2" charset="0"/>
              </a:rPr>
              <a:t> </a:t>
            </a:r>
            <a:r>
              <a:rPr lang="es-ES_tradnl" dirty="0" err="1">
                <a:solidFill>
                  <a:schemeClr val="bg1"/>
                </a:solidFill>
                <a:latin typeface="Exo2" charset="0"/>
              </a:rPr>
              <a:t>newsletter</a:t>
            </a:r>
            <a:r>
              <a:rPr lang="es-ES_tradnl" dirty="0">
                <a:solidFill>
                  <a:schemeClr val="bg1"/>
                </a:solidFill>
                <a:latin typeface="Exo2" charset="0"/>
              </a:rPr>
              <a:t> and </a:t>
            </a:r>
            <a:r>
              <a:rPr lang="es-ES_tradnl" dirty="0" err="1">
                <a:solidFill>
                  <a:schemeClr val="bg1"/>
                </a:solidFill>
                <a:latin typeface="Exo2" charset="0"/>
              </a:rPr>
              <a:t>keep</a:t>
            </a:r>
            <a:r>
              <a:rPr lang="es-ES_tradnl" dirty="0">
                <a:solidFill>
                  <a:schemeClr val="bg1"/>
                </a:solidFill>
                <a:latin typeface="Exo2" charset="0"/>
              </a:rPr>
              <a:t> up to date </a:t>
            </a:r>
            <a:r>
              <a:rPr lang="es-ES_tradnl" dirty="0" err="1">
                <a:solidFill>
                  <a:schemeClr val="bg1"/>
                </a:solidFill>
                <a:latin typeface="Exo2" charset="0"/>
              </a:rPr>
              <a:t>with</a:t>
            </a:r>
            <a:r>
              <a:rPr lang="es-ES_tradnl" dirty="0">
                <a:solidFill>
                  <a:schemeClr val="bg1"/>
                </a:solidFill>
                <a:latin typeface="Exo2" charset="0"/>
              </a:rPr>
              <a:t> </a:t>
            </a:r>
            <a:r>
              <a:rPr lang="es-ES_tradnl" dirty="0" err="1">
                <a:solidFill>
                  <a:schemeClr val="bg1"/>
                </a:solidFill>
                <a:latin typeface="Exo2" charset="0"/>
              </a:rPr>
              <a:t>the</a:t>
            </a:r>
            <a:r>
              <a:rPr lang="es-ES_tradnl" dirty="0">
                <a:solidFill>
                  <a:schemeClr val="bg1"/>
                </a:solidFill>
                <a:latin typeface="Exo2" charset="0"/>
              </a:rPr>
              <a:t> </a:t>
            </a:r>
            <a:r>
              <a:rPr lang="es-ES_tradnl" dirty="0" err="1">
                <a:solidFill>
                  <a:schemeClr val="bg1"/>
                </a:solidFill>
                <a:latin typeface="Exo2" charset="0"/>
              </a:rPr>
              <a:t>latest</a:t>
            </a:r>
            <a:r>
              <a:rPr lang="es-ES_tradnl" dirty="0">
                <a:solidFill>
                  <a:schemeClr val="bg1"/>
                </a:solidFill>
                <a:latin typeface="Exo2" charset="0"/>
              </a:rPr>
              <a:t> </a:t>
            </a:r>
            <a:r>
              <a:rPr lang="es-ES_tradnl" dirty="0" err="1">
                <a:solidFill>
                  <a:schemeClr val="bg1"/>
                </a:solidFill>
                <a:latin typeface="Exo2" charset="0"/>
              </a:rPr>
              <a:t>news</a:t>
            </a:r>
            <a:r>
              <a:rPr lang="es-ES_tradnl" dirty="0">
                <a:solidFill>
                  <a:schemeClr val="bg1"/>
                </a:solidFill>
                <a:latin typeface="Exo2" charset="0"/>
              </a:rPr>
              <a:t> </a:t>
            </a:r>
            <a:endParaRPr lang="es-ES_tradnl" dirty="0">
              <a:solidFill>
                <a:schemeClr val="bg1"/>
              </a:solidFill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4096609" y="4076207"/>
            <a:ext cx="385394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_tradnl" sz="2000" b="1" dirty="0" err="1">
                <a:solidFill>
                  <a:schemeClr val="bg1"/>
                </a:solidFill>
                <a:latin typeface="Exo 2" charset="0"/>
                <a:ea typeface="Exo 2" charset="0"/>
                <a:cs typeface="Exo 2" charset="0"/>
              </a:rPr>
              <a:t>We</a:t>
            </a:r>
            <a:r>
              <a:rPr lang="es-ES_tradnl" sz="2000" b="1" dirty="0">
                <a:solidFill>
                  <a:schemeClr val="bg1"/>
                </a:solidFill>
                <a:latin typeface="Exo 2" charset="0"/>
                <a:ea typeface="Exo 2" charset="0"/>
                <a:cs typeface="Exo 2" charset="0"/>
              </a:rPr>
              <a:t> </a:t>
            </a:r>
            <a:r>
              <a:rPr lang="es-ES_tradnl" sz="2000" b="1" dirty="0" err="1">
                <a:solidFill>
                  <a:schemeClr val="bg1"/>
                </a:solidFill>
                <a:latin typeface="Exo 2" charset="0"/>
                <a:ea typeface="Exo 2" charset="0"/>
                <a:cs typeface="Exo 2" charset="0"/>
              </a:rPr>
              <a:t>appreciate</a:t>
            </a:r>
            <a:r>
              <a:rPr lang="es-ES_tradnl" sz="2000" b="1" dirty="0">
                <a:solidFill>
                  <a:schemeClr val="bg1"/>
                </a:solidFill>
                <a:latin typeface="Exo 2" charset="0"/>
                <a:ea typeface="Exo 2" charset="0"/>
                <a:cs typeface="Exo 2" charset="0"/>
              </a:rPr>
              <a:t> </a:t>
            </a:r>
            <a:r>
              <a:rPr lang="es-ES_tradnl" sz="2000" b="1" dirty="0" err="1">
                <a:solidFill>
                  <a:schemeClr val="bg1"/>
                </a:solidFill>
                <a:latin typeface="Exo 2" charset="0"/>
                <a:ea typeface="Exo 2" charset="0"/>
                <a:cs typeface="Exo 2" charset="0"/>
              </a:rPr>
              <a:t>your</a:t>
            </a:r>
            <a:r>
              <a:rPr lang="es-ES_tradnl" sz="2000" b="1" dirty="0">
                <a:solidFill>
                  <a:schemeClr val="bg1"/>
                </a:solidFill>
                <a:latin typeface="Exo 2" charset="0"/>
                <a:ea typeface="Exo 2" charset="0"/>
                <a:cs typeface="Exo 2" charset="0"/>
              </a:rPr>
              <a:t> </a:t>
            </a:r>
            <a:r>
              <a:rPr lang="es-ES_tradnl" sz="2000" b="1" dirty="0" err="1">
                <a:solidFill>
                  <a:schemeClr val="bg1"/>
                </a:solidFill>
                <a:latin typeface="Exo 2" charset="0"/>
                <a:ea typeface="Exo 2" charset="0"/>
                <a:cs typeface="Exo 2" charset="0"/>
              </a:rPr>
              <a:t>feedback</a:t>
            </a:r>
            <a:r>
              <a:rPr lang="es-ES_tradnl" sz="2000" b="1" dirty="0">
                <a:solidFill>
                  <a:schemeClr val="bg1"/>
                </a:solidFill>
                <a:latin typeface="Exo 2" charset="0"/>
                <a:ea typeface="Exo 2" charset="0"/>
                <a:cs typeface="Exo 2" charset="0"/>
              </a:rPr>
              <a:t>! </a:t>
            </a:r>
          </a:p>
        </p:txBody>
      </p:sp>
      <p:grpSp>
        <p:nvGrpSpPr>
          <p:cNvPr id="8" name="Agrupar 7"/>
          <p:cNvGrpSpPr/>
          <p:nvPr/>
        </p:nvGrpSpPr>
        <p:grpSpPr>
          <a:xfrm>
            <a:off x="9770719" y="6012994"/>
            <a:ext cx="1004047" cy="530651"/>
            <a:chOff x="9770719" y="6012994"/>
            <a:chExt cx="1004047" cy="530651"/>
          </a:xfrm>
        </p:grpSpPr>
        <p:sp>
          <p:nvSpPr>
            <p:cNvPr id="9" name="Rectángulo 8"/>
            <p:cNvSpPr/>
            <p:nvPr/>
          </p:nvSpPr>
          <p:spPr>
            <a:xfrm>
              <a:off x="9770719" y="6012994"/>
              <a:ext cx="1004047" cy="530651"/>
            </a:xfrm>
            <a:prstGeom prst="rect">
              <a:avLst/>
            </a:pr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>
                <a:noFill/>
              </a:endParaRPr>
            </a:p>
          </p:txBody>
        </p:sp>
        <p:sp>
          <p:nvSpPr>
            <p:cNvPr id="10" name="Rectángulo 9"/>
            <p:cNvSpPr/>
            <p:nvPr/>
          </p:nvSpPr>
          <p:spPr>
            <a:xfrm>
              <a:off x="9954386" y="6093653"/>
              <a:ext cx="63671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ES_tradnl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Roboto" charset="0"/>
                </a:rPr>
                <a:t>logo</a:t>
              </a:r>
              <a:endParaRPr lang="es-ES_tradnl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</p:grpSp>
      <p:pic>
        <p:nvPicPr>
          <p:cNvPr id="6" name="Imagen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15693" y="2741407"/>
            <a:ext cx="1082040" cy="1082040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4320" y="548646"/>
            <a:ext cx="686674" cy="686674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87149" y="548646"/>
            <a:ext cx="679521" cy="686674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32406" y="548646"/>
            <a:ext cx="665167" cy="665167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67136" y="5997133"/>
            <a:ext cx="1090393" cy="546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51964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/>
          <p:cNvSpPr/>
          <p:nvPr/>
        </p:nvSpPr>
        <p:spPr>
          <a:xfrm>
            <a:off x="0" y="-36000"/>
            <a:ext cx="12192000" cy="6948000"/>
          </a:xfrm>
          <a:prstGeom prst="rect">
            <a:avLst/>
          </a:prstGeom>
          <a:solidFill>
            <a:srgbClr val="FF9800">
              <a:alpha val="1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 cstate="screen">
            <a:alphaModFix amt="39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36000"/>
            <a:ext cx="12192000" cy="6948000"/>
          </a:xfrm>
          <a:prstGeom prst="rect">
            <a:avLst/>
          </a:prstGeom>
        </p:spPr>
      </p:pic>
      <p:sp>
        <p:nvSpPr>
          <p:cNvPr id="7" name="Rectángulo 6"/>
          <p:cNvSpPr/>
          <p:nvPr/>
        </p:nvSpPr>
        <p:spPr>
          <a:xfrm>
            <a:off x="726141" y="2277034"/>
            <a:ext cx="5369859" cy="19453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965940" y="2620369"/>
            <a:ext cx="5031448" cy="2335522"/>
          </a:xfrm>
        </p:spPr>
        <p:txBody>
          <a:bodyPr>
            <a:noAutofit/>
          </a:bodyPr>
          <a:lstStyle/>
          <a:p>
            <a:pPr algn="l"/>
            <a:r>
              <a:rPr lang="es-ES_tradnl" sz="4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Exo 2" charset="0"/>
                <a:ea typeface="Exo 2" charset="0"/>
                <a:cs typeface="Exo 2" charset="0"/>
              </a:rPr>
              <a:t>WHAT IS</a:t>
            </a:r>
            <a:br>
              <a:rPr lang="es-ES_tradnl" sz="4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Exo 2" charset="0"/>
                <a:ea typeface="Exo 2" charset="0"/>
                <a:cs typeface="Exo 2" charset="0"/>
              </a:rPr>
            </a:br>
            <a:r>
              <a:rPr lang="es-ES_tradnl" sz="4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Exo 2" charset="0"/>
                <a:ea typeface="Exo 2" charset="0"/>
                <a:cs typeface="Exo 2" charset="0"/>
              </a:rPr>
              <a:t>REZBUILD PROJECT</a:t>
            </a:r>
            <a:br>
              <a:rPr lang="es-ES_tradnl" sz="2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Exo 2" charset="0"/>
                <a:ea typeface="Exo 2" charset="0"/>
                <a:cs typeface="Exo 2" charset="0"/>
              </a:rPr>
            </a:br>
            <a:br>
              <a:rPr lang="es-ES_tradnl" sz="2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Exo 2" charset="0"/>
                <a:ea typeface="Exo 2" charset="0"/>
                <a:cs typeface="Exo 2" charset="0"/>
              </a:rPr>
            </a:br>
            <a:br>
              <a:rPr lang="es-ES_tradnl" sz="2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Exo 2" charset="0"/>
                <a:ea typeface="Exo 2" charset="0"/>
                <a:cs typeface="Exo 2" charset="0"/>
              </a:rPr>
            </a:br>
            <a:endParaRPr lang="es-ES_tradnl" sz="2800" b="1" dirty="0">
              <a:solidFill>
                <a:schemeClr val="tx1">
                  <a:lumMod val="50000"/>
                  <a:lumOff val="50000"/>
                </a:schemeClr>
              </a:solidFill>
              <a:latin typeface="Exo 2" charset="0"/>
              <a:ea typeface="Exo 2" charset="0"/>
              <a:cs typeface="Exo 2" charset="0"/>
            </a:endParaRPr>
          </a:p>
        </p:txBody>
      </p:sp>
      <p:cxnSp>
        <p:nvCxnSpPr>
          <p:cNvPr id="9" name="Conector recto 8"/>
          <p:cNvCxnSpPr/>
          <p:nvPr/>
        </p:nvCxnSpPr>
        <p:spPr>
          <a:xfrm flipV="1">
            <a:off x="1081395" y="3937083"/>
            <a:ext cx="792229" cy="1"/>
          </a:xfrm>
          <a:prstGeom prst="line">
            <a:avLst/>
          </a:prstGeom>
          <a:ln w="34925">
            <a:solidFill>
              <a:srgbClr val="FF98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157737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3146612" y="2178423"/>
            <a:ext cx="6051176" cy="3655999"/>
          </a:xfrm>
          <a:prstGeom prst="rect">
            <a:avLst/>
          </a:prstGeom>
          <a:solidFill>
            <a:srgbClr val="FF9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930082" y="459875"/>
            <a:ext cx="3440290" cy="2335522"/>
          </a:xfrm>
        </p:spPr>
        <p:txBody>
          <a:bodyPr>
            <a:noAutofit/>
          </a:bodyPr>
          <a:lstStyle/>
          <a:p>
            <a:pPr algn="l"/>
            <a:r>
              <a:rPr lang="es-ES_tradnl" sz="2800" b="1" dirty="0">
                <a:latin typeface="Exo 2" charset="0"/>
                <a:ea typeface="Exo 2" charset="0"/>
                <a:cs typeface="Exo 2" charset="0"/>
              </a:rPr>
              <a:t>WHAT IS</a:t>
            </a:r>
            <a:br>
              <a:rPr lang="es-ES_tradnl" sz="2800" b="1" dirty="0">
                <a:latin typeface="Exo 2" charset="0"/>
                <a:ea typeface="Exo 2" charset="0"/>
                <a:cs typeface="Exo 2" charset="0"/>
              </a:rPr>
            </a:br>
            <a:r>
              <a:rPr lang="es-ES_tradnl" sz="2800" b="1" dirty="0">
                <a:latin typeface="Exo 2" charset="0"/>
                <a:ea typeface="Exo 2" charset="0"/>
                <a:cs typeface="Exo 2" charset="0"/>
              </a:rPr>
              <a:t>REZBUILD PROJECT</a:t>
            </a:r>
            <a:br>
              <a:rPr lang="es-ES_tradnl" sz="2800" b="1" dirty="0">
                <a:latin typeface="Exo 2" charset="0"/>
                <a:ea typeface="Exo 2" charset="0"/>
                <a:cs typeface="Exo 2" charset="0"/>
              </a:rPr>
            </a:br>
            <a:br>
              <a:rPr lang="es-ES_tradnl" sz="2800" b="1" dirty="0">
                <a:latin typeface="Exo 2" charset="0"/>
                <a:ea typeface="Exo 2" charset="0"/>
                <a:cs typeface="Exo 2" charset="0"/>
              </a:rPr>
            </a:br>
            <a:br>
              <a:rPr lang="es-ES_tradnl" sz="2800" b="1" dirty="0">
                <a:latin typeface="Exo 2" charset="0"/>
                <a:ea typeface="Exo 2" charset="0"/>
                <a:cs typeface="Exo 2" charset="0"/>
              </a:rPr>
            </a:br>
            <a:endParaRPr lang="es-ES_tradnl" sz="2800" b="1" dirty="0">
              <a:latin typeface="Exo 2" charset="0"/>
              <a:ea typeface="Exo 2" charset="0"/>
              <a:cs typeface="Exo 2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74766" y="5906140"/>
            <a:ext cx="1189806" cy="744361"/>
          </a:xfrm>
          <a:prstGeom prst="rect">
            <a:avLst/>
          </a:prstGeom>
        </p:spPr>
      </p:pic>
      <p:sp>
        <p:nvSpPr>
          <p:cNvPr id="8" name="Título 1"/>
          <p:cNvSpPr txBox="1">
            <a:spLocks/>
          </p:cNvSpPr>
          <p:nvPr/>
        </p:nvSpPr>
        <p:spPr>
          <a:xfrm>
            <a:off x="3487053" y="2368564"/>
            <a:ext cx="5110316" cy="359123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s-ES_tradnl" sz="1400" dirty="0" err="1">
                <a:solidFill>
                  <a:schemeClr val="bg1"/>
                </a:solidFill>
                <a:latin typeface="Exo 2" charset="0"/>
                <a:ea typeface="Exo 2" charset="0"/>
                <a:cs typeface="Exo 2" charset="0"/>
              </a:rPr>
              <a:t>The</a:t>
            </a:r>
            <a:r>
              <a:rPr lang="es-ES_tradnl" sz="1400" dirty="0">
                <a:solidFill>
                  <a:schemeClr val="bg1"/>
                </a:solidFill>
                <a:latin typeface="Exo 2" charset="0"/>
                <a:ea typeface="Exo 2" charset="0"/>
                <a:cs typeface="Exo 2" charset="0"/>
              </a:rPr>
              <a:t> REZBUILD </a:t>
            </a:r>
            <a:r>
              <a:rPr lang="es-ES_tradnl" sz="1400" dirty="0" err="1">
                <a:solidFill>
                  <a:schemeClr val="bg1"/>
                </a:solidFill>
                <a:latin typeface="Exo 2" charset="0"/>
                <a:ea typeface="Exo 2" charset="0"/>
                <a:cs typeface="Exo 2" charset="0"/>
              </a:rPr>
              <a:t>project</a:t>
            </a:r>
            <a:r>
              <a:rPr lang="es-ES_tradnl" sz="1400" dirty="0">
                <a:solidFill>
                  <a:schemeClr val="bg1"/>
                </a:solidFill>
                <a:latin typeface="Exo 2" charset="0"/>
                <a:ea typeface="Exo 2" charset="0"/>
                <a:cs typeface="Exo 2" charset="0"/>
              </a:rPr>
              <a:t> </a:t>
            </a:r>
            <a:r>
              <a:rPr lang="es-ES_tradnl" sz="1400" dirty="0" err="1">
                <a:solidFill>
                  <a:schemeClr val="bg1"/>
                </a:solidFill>
                <a:latin typeface="Exo 2" charset="0"/>
                <a:ea typeface="Exo 2" charset="0"/>
                <a:cs typeface="Exo 2" charset="0"/>
              </a:rPr>
              <a:t>grows</a:t>
            </a:r>
            <a:r>
              <a:rPr lang="es-ES_tradnl" sz="1400" dirty="0">
                <a:solidFill>
                  <a:schemeClr val="bg1"/>
                </a:solidFill>
                <a:latin typeface="Exo 2" charset="0"/>
                <a:ea typeface="Exo 2" charset="0"/>
                <a:cs typeface="Exo 2" charset="0"/>
              </a:rPr>
              <a:t> </a:t>
            </a:r>
            <a:r>
              <a:rPr lang="es-ES_tradnl" sz="1400" dirty="0" err="1">
                <a:solidFill>
                  <a:schemeClr val="bg1"/>
                </a:solidFill>
                <a:latin typeface="Exo 2" charset="0"/>
                <a:ea typeface="Exo 2" charset="0"/>
                <a:cs typeface="Exo 2" charset="0"/>
              </a:rPr>
              <a:t>with</a:t>
            </a:r>
            <a:r>
              <a:rPr lang="es-ES_tradnl" sz="1400" dirty="0">
                <a:solidFill>
                  <a:schemeClr val="bg1"/>
                </a:solidFill>
                <a:latin typeface="Exo 2" charset="0"/>
                <a:ea typeface="Exo 2" charset="0"/>
                <a:cs typeface="Exo 2" charset="0"/>
              </a:rPr>
              <a:t> </a:t>
            </a:r>
            <a:r>
              <a:rPr lang="es-ES_tradnl" sz="1400" dirty="0" err="1">
                <a:solidFill>
                  <a:schemeClr val="bg1"/>
                </a:solidFill>
                <a:latin typeface="Exo 2" charset="0"/>
                <a:ea typeface="Exo 2" charset="0"/>
                <a:cs typeface="Exo 2" charset="0"/>
              </a:rPr>
              <a:t>the</a:t>
            </a:r>
            <a:r>
              <a:rPr lang="es-ES_tradnl" sz="1400" dirty="0">
                <a:solidFill>
                  <a:schemeClr val="bg1"/>
                </a:solidFill>
                <a:latin typeface="Exo 2" charset="0"/>
                <a:ea typeface="Exo 2" charset="0"/>
                <a:cs typeface="Exo 2" charset="0"/>
              </a:rPr>
              <a:t> </a:t>
            </a:r>
            <a:r>
              <a:rPr lang="es-ES_tradnl" sz="1400" dirty="0" err="1">
                <a:solidFill>
                  <a:schemeClr val="bg1"/>
                </a:solidFill>
                <a:latin typeface="Exo 2" charset="0"/>
                <a:ea typeface="Exo 2" charset="0"/>
                <a:cs typeface="Exo 2" charset="0"/>
              </a:rPr>
              <a:t>main</a:t>
            </a:r>
            <a:r>
              <a:rPr lang="es-ES_tradnl" sz="1400" dirty="0">
                <a:solidFill>
                  <a:schemeClr val="bg1"/>
                </a:solidFill>
                <a:latin typeface="Exo 2" charset="0"/>
                <a:ea typeface="Exo 2" charset="0"/>
                <a:cs typeface="Exo 2" charset="0"/>
              </a:rPr>
              <a:t> </a:t>
            </a:r>
            <a:r>
              <a:rPr lang="es-ES_tradnl" sz="1400" dirty="0" err="1">
                <a:solidFill>
                  <a:schemeClr val="bg1"/>
                </a:solidFill>
                <a:latin typeface="Exo 2" charset="0"/>
                <a:ea typeface="Exo 2" charset="0"/>
                <a:cs typeface="Exo 2" charset="0"/>
              </a:rPr>
              <a:t>aim</a:t>
            </a:r>
            <a:r>
              <a:rPr lang="es-ES_tradnl" sz="1400" dirty="0">
                <a:solidFill>
                  <a:schemeClr val="bg1"/>
                </a:solidFill>
                <a:latin typeface="Exo 2" charset="0"/>
                <a:ea typeface="Exo 2" charset="0"/>
                <a:cs typeface="Exo 2" charset="0"/>
              </a:rPr>
              <a:t> of </a:t>
            </a:r>
            <a:r>
              <a:rPr lang="es-ES_tradnl" sz="1400" dirty="0" err="1">
                <a:solidFill>
                  <a:schemeClr val="bg1"/>
                </a:solidFill>
                <a:latin typeface="Exo 2" charset="0"/>
                <a:ea typeface="Exo 2" charset="0"/>
                <a:cs typeface="Exo 2" charset="0"/>
              </a:rPr>
              <a:t>defining</a:t>
            </a:r>
            <a:r>
              <a:rPr lang="es-ES_tradnl" sz="1400" dirty="0">
                <a:solidFill>
                  <a:schemeClr val="bg1"/>
                </a:solidFill>
                <a:latin typeface="Exo 2" charset="0"/>
                <a:ea typeface="Exo 2" charset="0"/>
                <a:cs typeface="Exo 2" charset="0"/>
              </a:rPr>
              <a:t> a </a:t>
            </a:r>
            <a:r>
              <a:rPr lang="es-ES_tradnl" sz="1400" dirty="0" err="1">
                <a:solidFill>
                  <a:schemeClr val="bg1"/>
                </a:solidFill>
                <a:latin typeface="Exo 2" charset="0"/>
                <a:ea typeface="Exo 2" charset="0"/>
                <a:cs typeface="Exo 2" charset="0"/>
              </a:rPr>
              <a:t>collaborative</a:t>
            </a:r>
            <a:r>
              <a:rPr lang="es-ES_tradnl" sz="1400" dirty="0">
                <a:solidFill>
                  <a:schemeClr val="bg1"/>
                </a:solidFill>
                <a:latin typeface="Exo 2" charset="0"/>
                <a:ea typeface="Exo 2" charset="0"/>
                <a:cs typeface="Exo 2" charset="0"/>
              </a:rPr>
              <a:t> </a:t>
            </a:r>
            <a:r>
              <a:rPr lang="es-ES_tradnl" sz="1400" dirty="0" err="1">
                <a:solidFill>
                  <a:schemeClr val="bg1"/>
                </a:solidFill>
                <a:latin typeface="Exo 2" charset="0"/>
                <a:ea typeface="Exo 2" charset="0"/>
                <a:cs typeface="Exo 2" charset="0"/>
              </a:rPr>
              <a:t>refurbishment</a:t>
            </a:r>
            <a:r>
              <a:rPr lang="es-ES_tradnl" sz="1400" dirty="0">
                <a:solidFill>
                  <a:schemeClr val="bg1"/>
                </a:solidFill>
                <a:latin typeface="Exo 2" charset="0"/>
                <a:ea typeface="Exo 2" charset="0"/>
                <a:cs typeface="Exo 2" charset="0"/>
              </a:rPr>
              <a:t> </a:t>
            </a:r>
            <a:r>
              <a:rPr lang="es-ES_tradnl" sz="1400" dirty="0" err="1">
                <a:solidFill>
                  <a:schemeClr val="bg1"/>
                </a:solidFill>
                <a:latin typeface="Exo 2" charset="0"/>
                <a:ea typeface="Exo 2" charset="0"/>
                <a:cs typeface="Exo 2" charset="0"/>
              </a:rPr>
              <a:t>ecosystem</a:t>
            </a:r>
            <a:r>
              <a:rPr lang="es-ES_tradnl" sz="1400" dirty="0">
                <a:solidFill>
                  <a:schemeClr val="bg1"/>
                </a:solidFill>
                <a:latin typeface="Exo 2" charset="0"/>
                <a:ea typeface="Exo 2" charset="0"/>
                <a:cs typeface="Exo 2" charset="0"/>
              </a:rPr>
              <a:t> </a:t>
            </a:r>
            <a:r>
              <a:rPr lang="es-ES_tradnl" sz="1400" dirty="0" err="1">
                <a:solidFill>
                  <a:schemeClr val="bg1"/>
                </a:solidFill>
                <a:latin typeface="Exo 2" charset="0"/>
                <a:ea typeface="Exo 2" charset="0"/>
                <a:cs typeface="Exo 2" charset="0"/>
              </a:rPr>
              <a:t>focused</a:t>
            </a:r>
            <a:r>
              <a:rPr lang="es-ES_tradnl" sz="1400" dirty="0">
                <a:solidFill>
                  <a:schemeClr val="bg1"/>
                </a:solidFill>
                <a:latin typeface="Exo 2" charset="0"/>
                <a:ea typeface="Exo 2" charset="0"/>
                <a:cs typeface="Exo 2" charset="0"/>
              </a:rPr>
              <a:t> </a:t>
            </a:r>
            <a:r>
              <a:rPr lang="es-ES_tradnl" sz="1400" dirty="0" err="1">
                <a:solidFill>
                  <a:schemeClr val="bg1"/>
                </a:solidFill>
                <a:latin typeface="Exo 2" charset="0"/>
                <a:ea typeface="Exo 2" charset="0"/>
                <a:cs typeface="Exo 2" charset="0"/>
              </a:rPr>
              <a:t>on</a:t>
            </a:r>
            <a:r>
              <a:rPr lang="es-ES_tradnl" sz="1400" dirty="0">
                <a:solidFill>
                  <a:schemeClr val="bg1"/>
                </a:solidFill>
                <a:latin typeface="Exo 2" charset="0"/>
                <a:ea typeface="Exo 2" charset="0"/>
                <a:cs typeface="Exo 2" charset="0"/>
              </a:rPr>
              <a:t> </a:t>
            </a:r>
            <a:r>
              <a:rPr lang="es-ES_tradnl" sz="1400" dirty="0" err="1">
                <a:solidFill>
                  <a:schemeClr val="bg1"/>
                </a:solidFill>
                <a:latin typeface="Exo 2" charset="0"/>
                <a:ea typeface="Exo 2" charset="0"/>
                <a:cs typeface="Exo 2" charset="0"/>
              </a:rPr>
              <a:t>the</a:t>
            </a:r>
            <a:r>
              <a:rPr lang="es-ES_tradnl" sz="1400" dirty="0">
                <a:solidFill>
                  <a:schemeClr val="bg1"/>
                </a:solidFill>
                <a:latin typeface="Exo 2" charset="0"/>
                <a:ea typeface="Exo 2" charset="0"/>
                <a:cs typeface="Exo 2" charset="0"/>
              </a:rPr>
              <a:t> </a:t>
            </a:r>
            <a:r>
              <a:rPr lang="es-ES_tradnl" sz="1400" dirty="0" err="1">
                <a:solidFill>
                  <a:schemeClr val="bg1"/>
                </a:solidFill>
                <a:latin typeface="Exo 2" charset="0"/>
                <a:ea typeface="Exo 2" charset="0"/>
                <a:cs typeface="Exo 2" charset="0"/>
              </a:rPr>
              <a:t>existing</a:t>
            </a:r>
            <a:r>
              <a:rPr lang="es-ES_tradnl" sz="1400" dirty="0">
                <a:solidFill>
                  <a:schemeClr val="bg1"/>
                </a:solidFill>
                <a:latin typeface="Exo 2" charset="0"/>
                <a:ea typeface="Exo 2" charset="0"/>
                <a:cs typeface="Exo 2" charset="0"/>
              </a:rPr>
              <a:t> </a:t>
            </a:r>
            <a:r>
              <a:rPr lang="es-ES_tradnl" sz="1400" dirty="0" err="1">
                <a:solidFill>
                  <a:schemeClr val="bg1"/>
                </a:solidFill>
                <a:latin typeface="Exo 2" charset="0"/>
                <a:ea typeface="Exo 2" charset="0"/>
                <a:cs typeface="Exo 2" charset="0"/>
              </a:rPr>
              <a:t>residential</a:t>
            </a:r>
            <a:r>
              <a:rPr lang="es-ES_tradnl" sz="1400" dirty="0">
                <a:solidFill>
                  <a:schemeClr val="bg1"/>
                </a:solidFill>
                <a:latin typeface="Exo 2" charset="0"/>
                <a:ea typeface="Exo 2" charset="0"/>
                <a:cs typeface="Exo 2" charset="0"/>
              </a:rPr>
              <a:t> </a:t>
            </a:r>
            <a:r>
              <a:rPr lang="es-ES_tradnl" sz="1400" dirty="0" err="1">
                <a:solidFill>
                  <a:schemeClr val="bg1"/>
                </a:solidFill>
                <a:latin typeface="Exo 2" charset="0"/>
                <a:ea typeface="Exo 2" charset="0"/>
                <a:cs typeface="Exo 2" charset="0"/>
              </a:rPr>
              <a:t>building</a:t>
            </a:r>
            <a:r>
              <a:rPr lang="es-ES_tradnl" sz="1400" dirty="0">
                <a:solidFill>
                  <a:schemeClr val="bg1"/>
                </a:solidFill>
                <a:latin typeface="Exo 2" charset="0"/>
                <a:ea typeface="Exo 2" charset="0"/>
                <a:cs typeface="Exo 2" charset="0"/>
              </a:rPr>
              <a:t> stock. </a:t>
            </a:r>
            <a:r>
              <a:rPr lang="es-ES_tradnl" sz="1400" dirty="0" err="1">
                <a:solidFill>
                  <a:schemeClr val="bg1"/>
                </a:solidFill>
                <a:latin typeface="Exo 2" charset="0"/>
                <a:ea typeface="Exo 2" charset="0"/>
                <a:cs typeface="Exo 2" charset="0"/>
              </a:rPr>
              <a:t>Nowadays</a:t>
            </a:r>
            <a:r>
              <a:rPr lang="es-ES_tradnl" sz="1400" dirty="0">
                <a:solidFill>
                  <a:schemeClr val="bg1"/>
                </a:solidFill>
                <a:latin typeface="Exo 2" charset="0"/>
                <a:ea typeface="Exo 2" charset="0"/>
                <a:cs typeface="Exo 2" charset="0"/>
              </a:rPr>
              <a:t>, </a:t>
            </a:r>
            <a:r>
              <a:rPr lang="es-ES_tradnl" sz="1400" dirty="0" err="1">
                <a:solidFill>
                  <a:schemeClr val="bg1"/>
                </a:solidFill>
                <a:latin typeface="Exo 2" charset="0"/>
                <a:ea typeface="Exo 2" charset="0"/>
                <a:cs typeface="Exo 2" charset="0"/>
              </a:rPr>
              <a:t>the</a:t>
            </a:r>
            <a:r>
              <a:rPr lang="es-ES_tradnl" sz="1400" dirty="0">
                <a:solidFill>
                  <a:schemeClr val="bg1"/>
                </a:solidFill>
                <a:latin typeface="Exo 2" charset="0"/>
                <a:ea typeface="Exo 2" charset="0"/>
                <a:cs typeface="Exo 2" charset="0"/>
              </a:rPr>
              <a:t> </a:t>
            </a:r>
            <a:r>
              <a:rPr lang="es-ES_tradnl" sz="1400" dirty="0" err="1">
                <a:solidFill>
                  <a:schemeClr val="bg1"/>
                </a:solidFill>
                <a:latin typeface="Exo 2" charset="0"/>
                <a:ea typeface="Exo 2" charset="0"/>
                <a:cs typeface="Exo 2" charset="0"/>
              </a:rPr>
              <a:t>Near</a:t>
            </a:r>
            <a:r>
              <a:rPr lang="es-ES_tradnl" sz="1400" dirty="0">
                <a:solidFill>
                  <a:schemeClr val="bg1"/>
                </a:solidFill>
                <a:latin typeface="Exo 2" charset="0"/>
                <a:ea typeface="Exo 2" charset="0"/>
                <a:cs typeface="Exo 2" charset="0"/>
              </a:rPr>
              <a:t> Zero </a:t>
            </a:r>
            <a:r>
              <a:rPr lang="es-ES_tradnl" sz="1400" dirty="0" err="1">
                <a:solidFill>
                  <a:schemeClr val="bg1"/>
                </a:solidFill>
                <a:latin typeface="Exo 2" charset="0"/>
                <a:ea typeface="Exo 2" charset="0"/>
                <a:cs typeface="Exo 2" charset="0"/>
              </a:rPr>
              <a:t>Energy</a:t>
            </a:r>
            <a:r>
              <a:rPr lang="es-ES_tradnl" sz="1400" dirty="0">
                <a:solidFill>
                  <a:schemeClr val="bg1"/>
                </a:solidFill>
                <a:latin typeface="Exo 2" charset="0"/>
                <a:ea typeface="Exo 2" charset="0"/>
                <a:cs typeface="Exo 2" charset="0"/>
              </a:rPr>
              <a:t> </a:t>
            </a:r>
            <a:r>
              <a:rPr lang="es-ES_tradnl" sz="1400" dirty="0" err="1">
                <a:solidFill>
                  <a:schemeClr val="bg1"/>
                </a:solidFill>
                <a:latin typeface="Exo 2" charset="0"/>
                <a:ea typeface="Exo 2" charset="0"/>
                <a:cs typeface="Exo 2" charset="0"/>
              </a:rPr>
              <a:t>Building</a:t>
            </a:r>
            <a:r>
              <a:rPr lang="es-ES_tradnl" sz="1400" dirty="0">
                <a:solidFill>
                  <a:schemeClr val="bg1"/>
                </a:solidFill>
                <a:latin typeface="Exo 2" charset="0"/>
                <a:ea typeface="Exo 2" charset="0"/>
                <a:cs typeface="Exo 2" charset="0"/>
              </a:rPr>
              <a:t> (NZEB) </a:t>
            </a:r>
            <a:r>
              <a:rPr lang="es-ES_tradnl" sz="1400" dirty="0" err="1">
                <a:solidFill>
                  <a:schemeClr val="bg1"/>
                </a:solidFill>
                <a:latin typeface="Exo 2" charset="0"/>
                <a:ea typeface="Exo 2" charset="0"/>
                <a:cs typeface="Exo 2" charset="0"/>
              </a:rPr>
              <a:t>renovation</a:t>
            </a:r>
            <a:r>
              <a:rPr lang="es-ES_tradnl" sz="1400" dirty="0">
                <a:solidFill>
                  <a:schemeClr val="bg1"/>
                </a:solidFill>
                <a:latin typeface="Exo 2" charset="0"/>
                <a:ea typeface="Exo 2" charset="0"/>
                <a:cs typeface="Exo 2" charset="0"/>
              </a:rPr>
              <a:t> </a:t>
            </a:r>
            <a:r>
              <a:rPr lang="es-ES_tradnl" sz="1400" dirty="0" err="1">
                <a:solidFill>
                  <a:schemeClr val="bg1"/>
                </a:solidFill>
                <a:latin typeface="Exo 2" charset="0"/>
                <a:ea typeface="Exo 2" charset="0"/>
                <a:cs typeface="Exo 2" charset="0"/>
              </a:rPr>
              <a:t>methodologies</a:t>
            </a:r>
            <a:r>
              <a:rPr lang="es-ES_tradnl" sz="1400" dirty="0">
                <a:solidFill>
                  <a:schemeClr val="bg1"/>
                </a:solidFill>
                <a:latin typeface="Exo 2" charset="0"/>
                <a:ea typeface="Exo 2" charset="0"/>
                <a:cs typeface="Exo 2" charset="0"/>
              </a:rPr>
              <a:t> are </a:t>
            </a:r>
            <a:r>
              <a:rPr lang="es-ES_tradnl" sz="1400" dirty="0" err="1">
                <a:solidFill>
                  <a:schemeClr val="bg1"/>
                </a:solidFill>
                <a:latin typeface="Exo 2" charset="0"/>
                <a:ea typeface="Exo 2" charset="0"/>
                <a:cs typeface="Exo 2" charset="0"/>
              </a:rPr>
              <a:t>required</a:t>
            </a:r>
            <a:r>
              <a:rPr lang="es-ES_tradnl" sz="1400" dirty="0">
                <a:solidFill>
                  <a:schemeClr val="bg1"/>
                </a:solidFill>
                <a:latin typeface="Exo 2" charset="0"/>
                <a:ea typeface="Exo 2" charset="0"/>
                <a:cs typeface="Exo 2" charset="0"/>
              </a:rPr>
              <a:t> as </a:t>
            </a:r>
            <a:r>
              <a:rPr lang="es-ES_tradnl" sz="1400" dirty="0" err="1">
                <a:solidFill>
                  <a:schemeClr val="bg1"/>
                </a:solidFill>
                <a:latin typeface="Exo 2" charset="0"/>
                <a:ea typeface="Exo 2" charset="0"/>
                <a:cs typeface="Exo 2" charset="0"/>
              </a:rPr>
              <a:t>one</a:t>
            </a:r>
            <a:r>
              <a:rPr lang="es-ES_tradnl" sz="1400" dirty="0">
                <a:solidFill>
                  <a:schemeClr val="bg1"/>
                </a:solidFill>
                <a:latin typeface="Exo 2" charset="0"/>
                <a:ea typeface="Exo 2" charset="0"/>
                <a:cs typeface="Exo 2" charset="0"/>
              </a:rPr>
              <a:t> of </a:t>
            </a:r>
            <a:r>
              <a:rPr lang="es-ES_tradnl" sz="1400" dirty="0" err="1">
                <a:solidFill>
                  <a:schemeClr val="bg1"/>
                </a:solidFill>
                <a:latin typeface="Exo 2" charset="0"/>
                <a:ea typeface="Exo 2" charset="0"/>
                <a:cs typeface="Exo 2" charset="0"/>
              </a:rPr>
              <a:t>the</a:t>
            </a:r>
            <a:r>
              <a:rPr lang="es-ES_tradnl" sz="1400" dirty="0">
                <a:solidFill>
                  <a:schemeClr val="bg1"/>
                </a:solidFill>
                <a:latin typeface="Exo 2" charset="0"/>
                <a:ea typeface="Exo 2" charset="0"/>
                <a:cs typeface="Exo 2" charset="0"/>
              </a:rPr>
              <a:t> </a:t>
            </a:r>
            <a:r>
              <a:rPr lang="es-ES_tradnl" sz="1400" dirty="0" err="1">
                <a:solidFill>
                  <a:schemeClr val="bg1"/>
                </a:solidFill>
                <a:latin typeface="Exo 2" charset="0"/>
                <a:ea typeface="Exo 2" charset="0"/>
                <a:cs typeface="Exo 2" charset="0"/>
              </a:rPr>
              <a:t>key</a:t>
            </a:r>
            <a:r>
              <a:rPr lang="es-ES_tradnl" sz="1400" dirty="0">
                <a:solidFill>
                  <a:schemeClr val="bg1"/>
                </a:solidFill>
                <a:latin typeface="Exo 2" charset="0"/>
                <a:ea typeface="Exo 2" charset="0"/>
                <a:cs typeface="Exo 2" charset="0"/>
              </a:rPr>
              <a:t> </a:t>
            </a:r>
            <a:r>
              <a:rPr lang="es-ES_tradnl" sz="1400" dirty="0" err="1">
                <a:solidFill>
                  <a:schemeClr val="bg1"/>
                </a:solidFill>
                <a:latin typeface="Exo 2" charset="0"/>
                <a:ea typeface="Exo 2" charset="0"/>
                <a:cs typeface="Exo 2" charset="0"/>
              </a:rPr>
              <a:t>enablers</a:t>
            </a:r>
            <a:r>
              <a:rPr lang="es-ES_tradnl" sz="1400" dirty="0">
                <a:solidFill>
                  <a:schemeClr val="bg1"/>
                </a:solidFill>
                <a:latin typeface="Exo 2" charset="0"/>
                <a:ea typeface="Exo 2" charset="0"/>
                <a:cs typeface="Exo 2" charset="0"/>
              </a:rPr>
              <a:t> </a:t>
            </a:r>
            <a:r>
              <a:rPr lang="es-ES_tradnl" sz="1400" dirty="0" err="1">
                <a:solidFill>
                  <a:schemeClr val="bg1"/>
                </a:solidFill>
                <a:latin typeface="Exo 2" charset="0"/>
                <a:ea typeface="Exo 2" charset="0"/>
                <a:cs typeface="Exo 2" charset="0"/>
              </a:rPr>
              <a:t>supported</a:t>
            </a:r>
            <a:r>
              <a:rPr lang="es-ES_tradnl" sz="1400" dirty="0">
                <a:solidFill>
                  <a:schemeClr val="bg1"/>
                </a:solidFill>
                <a:latin typeface="Exo 2" charset="0"/>
                <a:ea typeface="Exo 2" charset="0"/>
                <a:cs typeface="Exo 2" charset="0"/>
              </a:rPr>
              <a:t> </a:t>
            </a:r>
            <a:r>
              <a:rPr lang="es-ES_tradnl" sz="1400" dirty="0" err="1">
                <a:solidFill>
                  <a:schemeClr val="bg1"/>
                </a:solidFill>
                <a:latin typeface="Exo 2" charset="0"/>
                <a:ea typeface="Exo 2" charset="0"/>
                <a:cs typeface="Exo 2" charset="0"/>
              </a:rPr>
              <a:t>by</a:t>
            </a:r>
            <a:r>
              <a:rPr lang="es-ES_tradnl" sz="1400" dirty="0">
                <a:solidFill>
                  <a:schemeClr val="bg1"/>
                </a:solidFill>
                <a:latin typeface="Exo 2" charset="0"/>
                <a:ea typeface="Exo 2" charset="0"/>
                <a:cs typeface="Exo 2" charset="0"/>
              </a:rPr>
              <a:t> </a:t>
            </a:r>
            <a:r>
              <a:rPr lang="es-ES_tradnl" sz="1400" dirty="0" err="1">
                <a:solidFill>
                  <a:schemeClr val="bg1"/>
                </a:solidFill>
                <a:latin typeface="Exo 2" charset="0"/>
                <a:ea typeface="Exo 2" charset="0"/>
                <a:cs typeface="Exo 2" charset="0"/>
              </a:rPr>
              <a:t>Horizon</a:t>
            </a:r>
            <a:r>
              <a:rPr lang="es-ES_tradnl" sz="1400" dirty="0">
                <a:solidFill>
                  <a:schemeClr val="bg1"/>
                </a:solidFill>
                <a:latin typeface="Exo 2" charset="0"/>
                <a:ea typeface="Exo 2" charset="0"/>
                <a:cs typeface="Exo 2" charset="0"/>
              </a:rPr>
              <a:t> 2020 Framework </a:t>
            </a:r>
            <a:r>
              <a:rPr lang="es-ES_tradnl" sz="1400" dirty="0" err="1">
                <a:solidFill>
                  <a:schemeClr val="bg1"/>
                </a:solidFill>
                <a:latin typeface="Exo 2" charset="0"/>
                <a:ea typeface="Exo 2" charset="0"/>
                <a:cs typeface="Exo 2" charset="0"/>
              </a:rPr>
              <a:t>Programme</a:t>
            </a:r>
            <a:r>
              <a:rPr lang="es-ES_tradnl" sz="1400" dirty="0">
                <a:solidFill>
                  <a:schemeClr val="bg1"/>
                </a:solidFill>
                <a:latin typeface="Exo 2" charset="0"/>
                <a:ea typeface="Exo 2" charset="0"/>
                <a:cs typeface="Exo 2" charset="0"/>
              </a:rPr>
              <a:t> in </a:t>
            </a:r>
            <a:r>
              <a:rPr lang="es-ES_tradnl" sz="1400" dirty="0" err="1">
                <a:solidFill>
                  <a:schemeClr val="bg1"/>
                </a:solidFill>
                <a:latin typeface="Exo 2" charset="0"/>
                <a:ea typeface="Exo 2" charset="0"/>
                <a:cs typeface="Exo 2" charset="0"/>
              </a:rPr>
              <a:t>order</a:t>
            </a:r>
            <a:r>
              <a:rPr lang="es-ES_tradnl" sz="1400" dirty="0">
                <a:solidFill>
                  <a:schemeClr val="bg1"/>
                </a:solidFill>
                <a:latin typeface="Exo 2" charset="0"/>
                <a:ea typeface="Exo 2" charset="0"/>
                <a:cs typeface="Exo 2" charset="0"/>
              </a:rPr>
              <a:t> to </a:t>
            </a:r>
            <a:r>
              <a:rPr lang="es-ES_tradnl" sz="1400" dirty="0" err="1">
                <a:solidFill>
                  <a:schemeClr val="bg1"/>
                </a:solidFill>
                <a:latin typeface="Exo 2" charset="0"/>
                <a:ea typeface="Exo 2" charset="0"/>
                <a:cs typeface="Exo 2" charset="0"/>
              </a:rPr>
              <a:t>promote</a:t>
            </a:r>
            <a:r>
              <a:rPr lang="es-ES_tradnl" sz="1400" dirty="0">
                <a:solidFill>
                  <a:schemeClr val="bg1"/>
                </a:solidFill>
                <a:latin typeface="Exo 2" charset="0"/>
                <a:ea typeface="Exo 2" charset="0"/>
                <a:cs typeface="Exo 2" charset="0"/>
              </a:rPr>
              <a:t> </a:t>
            </a:r>
            <a:r>
              <a:rPr lang="es-ES_tradnl" sz="1400" dirty="0" err="1">
                <a:solidFill>
                  <a:schemeClr val="bg1"/>
                </a:solidFill>
                <a:latin typeface="Exo 2" charset="0"/>
                <a:ea typeface="Exo 2" charset="0"/>
                <a:cs typeface="Exo 2" charset="0"/>
              </a:rPr>
              <a:t>business</a:t>
            </a:r>
            <a:r>
              <a:rPr lang="es-ES_tradnl" sz="1400" dirty="0">
                <a:solidFill>
                  <a:schemeClr val="bg1"/>
                </a:solidFill>
                <a:latin typeface="Exo 2" charset="0"/>
                <a:ea typeface="Exo 2" charset="0"/>
                <a:cs typeface="Exo 2" charset="0"/>
              </a:rPr>
              <a:t> </a:t>
            </a:r>
            <a:r>
              <a:rPr lang="es-ES_tradnl" sz="1400" dirty="0" err="1">
                <a:solidFill>
                  <a:schemeClr val="bg1"/>
                </a:solidFill>
                <a:latin typeface="Exo 2" charset="0"/>
                <a:ea typeface="Exo 2" charset="0"/>
                <a:cs typeface="Exo 2" charset="0"/>
              </a:rPr>
              <a:t>research</a:t>
            </a:r>
            <a:r>
              <a:rPr lang="es-ES_tradnl" sz="1400" dirty="0">
                <a:solidFill>
                  <a:schemeClr val="bg1"/>
                </a:solidFill>
                <a:latin typeface="Exo 2" charset="0"/>
                <a:ea typeface="Exo 2" charset="0"/>
                <a:cs typeface="Exo 2" charset="0"/>
              </a:rPr>
              <a:t> and </a:t>
            </a:r>
            <a:r>
              <a:rPr lang="es-ES_tradnl" sz="1400" dirty="0" err="1">
                <a:solidFill>
                  <a:schemeClr val="bg1"/>
                </a:solidFill>
                <a:latin typeface="Exo 2" charset="0"/>
                <a:ea typeface="Exo 2" charset="0"/>
                <a:cs typeface="Exo 2" charset="0"/>
              </a:rPr>
              <a:t>innovation</a:t>
            </a:r>
            <a:r>
              <a:rPr lang="es-ES_tradnl" sz="1400" dirty="0">
                <a:solidFill>
                  <a:schemeClr val="bg1"/>
                </a:solidFill>
                <a:latin typeface="Exo 2" charset="0"/>
                <a:ea typeface="Exo 2" charset="0"/>
                <a:cs typeface="Exo 2" charset="0"/>
              </a:rPr>
              <a:t> </a:t>
            </a:r>
            <a:r>
              <a:rPr lang="es-ES_tradnl" sz="1400" dirty="0" err="1">
                <a:solidFill>
                  <a:schemeClr val="bg1"/>
                </a:solidFill>
                <a:latin typeface="Exo 2" charset="0"/>
                <a:ea typeface="Exo 2" charset="0"/>
                <a:cs typeface="Exo 2" charset="0"/>
              </a:rPr>
              <a:t>through</a:t>
            </a:r>
            <a:r>
              <a:rPr lang="es-ES_tradnl" sz="1400" dirty="0">
                <a:solidFill>
                  <a:schemeClr val="bg1"/>
                </a:solidFill>
                <a:latin typeface="Exo 2" charset="0"/>
                <a:ea typeface="Exo 2" charset="0"/>
                <a:cs typeface="Exo 2" charset="0"/>
              </a:rPr>
              <a:t> </a:t>
            </a:r>
            <a:r>
              <a:rPr lang="es-ES_tradnl" sz="1400" dirty="0" err="1">
                <a:solidFill>
                  <a:schemeClr val="bg1"/>
                </a:solidFill>
                <a:latin typeface="Exo 2" charset="0"/>
                <a:ea typeface="Exo 2" charset="0"/>
                <a:cs typeface="Exo 2" charset="0"/>
              </a:rPr>
              <a:t>energy-efficient</a:t>
            </a:r>
            <a:r>
              <a:rPr lang="es-ES_tradnl" sz="1400" dirty="0">
                <a:solidFill>
                  <a:schemeClr val="bg1"/>
                </a:solidFill>
                <a:latin typeface="Exo 2" charset="0"/>
                <a:ea typeface="Exo 2" charset="0"/>
                <a:cs typeface="Exo 2" charset="0"/>
              </a:rPr>
              <a:t> </a:t>
            </a:r>
            <a:r>
              <a:rPr lang="es-ES_tradnl" sz="1400" dirty="0" err="1">
                <a:solidFill>
                  <a:schemeClr val="bg1"/>
                </a:solidFill>
                <a:latin typeface="Exo 2" charset="0"/>
                <a:ea typeface="Exo 2" charset="0"/>
                <a:cs typeface="Exo 2" charset="0"/>
              </a:rPr>
              <a:t>buildings</a:t>
            </a:r>
            <a:r>
              <a:rPr lang="es-ES_tradnl" sz="1400" dirty="0">
                <a:solidFill>
                  <a:schemeClr val="bg1"/>
                </a:solidFill>
                <a:latin typeface="Exo 2" charset="0"/>
                <a:ea typeface="Exo 2" charset="0"/>
                <a:cs typeface="Exo 2" charset="0"/>
              </a:rPr>
              <a:t>.</a:t>
            </a:r>
          </a:p>
          <a:p>
            <a:pPr>
              <a:lnSpc>
                <a:spcPct val="100000"/>
              </a:lnSpc>
            </a:pPr>
            <a:endParaRPr lang="es-ES_tradnl" sz="1400" dirty="0">
              <a:solidFill>
                <a:schemeClr val="bg1"/>
              </a:solidFill>
              <a:latin typeface="Exo 2" charset="0"/>
              <a:ea typeface="Exo 2" charset="0"/>
              <a:cs typeface="Exo 2" charset="0"/>
            </a:endParaRPr>
          </a:p>
          <a:p>
            <a:pPr>
              <a:lnSpc>
                <a:spcPct val="100000"/>
              </a:lnSpc>
            </a:pPr>
            <a:r>
              <a:rPr lang="es-ES_tradnl" sz="1400" dirty="0" err="1">
                <a:solidFill>
                  <a:schemeClr val="bg1"/>
                </a:solidFill>
                <a:latin typeface="Exo 2" charset="0"/>
                <a:ea typeface="Exo 2" charset="0"/>
                <a:cs typeface="Exo 2" charset="0"/>
              </a:rPr>
              <a:t>This</a:t>
            </a:r>
            <a:r>
              <a:rPr lang="es-ES_tradnl" sz="1400" dirty="0">
                <a:solidFill>
                  <a:schemeClr val="bg1"/>
                </a:solidFill>
                <a:latin typeface="Exo 2" charset="0"/>
                <a:ea typeface="Exo 2" charset="0"/>
                <a:cs typeface="Exo 2" charset="0"/>
              </a:rPr>
              <a:t> </a:t>
            </a:r>
            <a:r>
              <a:rPr lang="es-ES_tradnl" sz="1400" dirty="0" err="1">
                <a:solidFill>
                  <a:schemeClr val="bg1"/>
                </a:solidFill>
                <a:latin typeface="Exo 2" charset="0"/>
                <a:ea typeface="Exo 2" charset="0"/>
                <a:cs typeface="Exo 2" charset="0"/>
              </a:rPr>
              <a:t>project</a:t>
            </a:r>
            <a:r>
              <a:rPr lang="es-ES_tradnl" sz="1400" dirty="0">
                <a:solidFill>
                  <a:schemeClr val="bg1"/>
                </a:solidFill>
                <a:latin typeface="Exo 2" charset="0"/>
                <a:ea typeface="Exo 2" charset="0"/>
                <a:cs typeface="Exo 2" charset="0"/>
              </a:rPr>
              <a:t> </a:t>
            </a:r>
            <a:r>
              <a:rPr lang="es-ES_tradnl" sz="1400" dirty="0" err="1">
                <a:solidFill>
                  <a:schemeClr val="bg1"/>
                </a:solidFill>
                <a:latin typeface="Exo 2" charset="0"/>
                <a:ea typeface="Exo 2" charset="0"/>
                <a:cs typeface="Exo 2" charset="0"/>
              </a:rPr>
              <a:t>is</a:t>
            </a:r>
            <a:r>
              <a:rPr lang="es-ES_tradnl" sz="1400" dirty="0">
                <a:solidFill>
                  <a:schemeClr val="bg1"/>
                </a:solidFill>
                <a:latin typeface="Exo 2" charset="0"/>
                <a:ea typeface="Exo 2" charset="0"/>
                <a:cs typeface="Exo 2" charset="0"/>
              </a:rPr>
              <a:t> </a:t>
            </a:r>
            <a:r>
              <a:rPr lang="es-ES_tradnl" sz="1400" dirty="0" err="1">
                <a:solidFill>
                  <a:schemeClr val="bg1"/>
                </a:solidFill>
                <a:latin typeface="Exo 2" charset="0"/>
                <a:ea typeface="Exo 2" charset="0"/>
                <a:cs typeface="Exo 2" charset="0"/>
              </a:rPr>
              <a:t>awarded</a:t>
            </a:r>
            <a:r>
              <a:rPr lang="es-ES_tradnl" sz="1400" dirty="0">
                <a:solidFill>
                  <a:schemeClr val="bg1"/>
                </a:solidFill>
                <a:latin typeface="Exo 2" charset="0"/>
                <a:ea typeface="Exo 2" charset="0"/>
                <a:cs typeface="Exo 2" charset="0"/>
              </a:rPr>
              <a:t> </a:t>
            </a:r>
            <a:r>
              <a:rPr lang="es-ES_tradnl" sz="1400" dirty="0" err="1">
                <a:solidFill>
                  <a:schemeClr val="bg1"/>
                </a:solidFill>
                <a:latin typeface="Exo 2" charset="0"/>
                <a:ea typeface="Exo 2" charset="0"/>
                <a:cs typeface="Exo 2" charset="0"/>
              </a:rPr>
              <a:t>by</a:t>
            </a:r>
            <a:r>
              <a:rPr lang="es-ES_tradnl" sz="1400" dirty="0">
                <a:solidFill>
                  <a:schemeClr val="bg1"/>
                </a:solidFill>
                <a:latin typeface="Exo 2" charset="0"/>
                <a:ea typeface="Exo 2" charset="0"/>
                <a:cs typeface="Exo 2" charset="0"/>
              </a:rPr>
              <a:t> </a:t>
            </a:r>
            <a:r>
              <a:rPr lang="es-ES_tradnl" sz="1400" dirty="0" err="1">
                <a:solidFill>
                  <a:schemeClr val="bg1"/>
                </a:solidFill>
                <a:latin typeface="Exo 2" charset="0"/>
                <a:ea typeface="Exo 2" charset="0"/>
                <a:cs typeface="Exo 2" charset="0"/>
              </a:rPr>
              <a:t>the</a:t>
            </a:r>
            <a:r>
              <a:rPr lang="es-ES_tradnl" sz="1400" dirty="0">
                <a:solidFill>
                  <a:schemeClr val="bg1"/>
                </a:solidFill>
                <a:latin typeface="Exo 2" charset="0"/>
                <a:ea typeface="Exo 2" charset="0"/>
                <a:cs typeface="Exo 2" charset="0"/>
              </a:rPr>
              <a:t> </a:t>
            </a:r>
            <a:r>
              <a:rPr lang="es-ES_tradnl" sz="1400" dirty="0" err="1">
                <a:solidFill>
                  <a:schemeClr val="bg1"/>
                </a:solidFill>
                <a:latin typeface="Exo 2" charset="0"/>
                <a:ea typeface="Exo 2" charset="0"/>
                <a:cs typeface="Exo 2" charset="0"/>
              </a:rPr>
              <a:t>European</a:t>
            </a:r>
            <a:r>
              <a:rPr lang="es-ES_tradnl" sz="1400" dirty="0">
                <a:solidFill>
                  <a:schemeClr val="bg1"/>
                </a:solidFill>
                <a:latin typeface="Exo 2" charset="0"/>
                <a:ea typeface="Exo 2" charset="0"/>
                <a:cs typeface="Exo 2" charset="0"/>
              </a:rPr>
              <a:t> </a:t>
            </a:r>
            <a:r>
              <a:rPr lang="es-ES_tradnl" sz="1400" dirty="0" err="1">
                <a:solidFill>
                  <a:schemeClr val="bg1"/>
                </a:solidFill>
                <a:latin typeface="Exo 2" charset="0"/>
                <a:ea typeface="Exo 2" charset="0"/>
                <a:cs typeface="Exo 2" charset="0"/>
              </a:rPr>
              <a:t>Commission</a:t>
            </a:r>
            <a:r>
              <a:rPr lang="es-ES_tradnl" sz="1400" dirty="0">
                <a:solidFill>
                  <a:schemeClr val="bg1"/>
                </a:solidFill>
                <a:latin typeface="Exo 2" charset="0"/>
                <a:ea typeface="Exo 2" charset="0"/>
                <a:cs typeface="Exo 2" charset="0"/>
              </a:rPr>
              <a:t> </a:t>
            </a:r>
            <a:r>
              <a:rPr lang="es-ES_tradnl" sz="1400" dirty="0" err="1">
                <a:solidFill>
                  <a:schemeClr val="bg1"/>
                </a:solidFill>
                <a:latin typeface="Exo 2" charset="0"/>
                <a:ea typeface="Exo 2" charset="0"/>
                <a:cs typeface="Exo 2" charset="0"/>
              </a:rPr>
              <a:t>through</a:t>
            </a:r>
            <a:r>
              <a:rPr lang="es-ES_tradnl" sz="1400" dirty="0">
                <a:solidFill>
                  <a:schemeClr val="bg1"/>
                </a:solidFill>
                <a:latin typeface="Exo 2" charset="0"/>
                <a:ea typeface="Exo 2" charset="0"/>
                <a:cs typeface="Exo 2" charset="0"/>
              </a:rPr>
              <a:t> a H2020 </a:t>
            </a:r>
            <a:r>
              <a:rPr lang="es-ES_tradnl" sz="1400" dirty="0" err="1">
                <a:solidFill>
                  <a:schemeClr val="bg1"/>
                </a:solidFill>
                <a:latin typeface="Exo 2" charset="0"/>
                <a:ea typeface="Exo 2" charset="0"/>
                <a:cs typeface="Exo 2" charset="0"/>
              </a:rPr>
              <a:t>programme</a:t>
            </a:r>
            <a:r>
              <a:rPr lang="es-ES_tradnl" sz="1400" dirty="0">
                <a:solidFill>
                  <a:schemeClr val="bg1"/>
                </a:solidFill>
                <a:latin typeface="Exo 2" charset="0"/>
                <a:ea typeface="Exo 2" charset="0"/>
                <a:cs typeface="Exo 2" charset="0"/>
              </a:rPr>
              <a:t> </a:t>
            </a:r>
            <a:r>
              <a:rPr lang="es-ES_tradnl" sz="1400" dirty="0" err="1">
                <a:solidFill>
                  <a:schemeClr val="bg1"/>
                </a:solidFill>
                <a:latin typeface="Exo 2" charset="0"/>
                <a:ea typeface="Exo 2" charset="0"/>
                <a:cs typeface="Exo 2" charset="0"/>
              </a:rPr>
              <a:t>Grant</a:t>
            </a:r>
            <a:r>
              <a:rPr lang="es-ES_tradnl" sz="1400" dirty="0">
                <a:solidFill>
                  <a:schemeClr val="bg1"/>
                </a:solidFill>
                <a:latin typeface="Exo 2" charset="0"/>
                <a:ea typeface="Exo 2" charset="0"/>
                <a:cs typeface="Exo 2" charset="0"/>
              </a:rPr>
              <a:t> of € 6,996,128.25  and a total </a:t>
            </a:r>
            <a:r>
              <a:rPr lang="es-ES_tradnl" sz="1400" dirty="0" err="1">
                <a:solidFill>
                  <a:schemeClr val="bg1"/>
                </a:solidFill>
                <a:latin typeface="Exo 2" charset="0"/>
                <a:ea typeface="Exo 2" charset="0"/>
                <a:cs typeface="Exo 2" charset="0"/>
              </a:rPr>
              <a:t>budget</a:t>
            </a:r>
            <a:r>
              <a:rPr lang="es-ES_tradnl" sz="1400" dirty="0">
                <a:solidFill>
                  <a:schemeClr val="bg1"/>
                </a:solidFill>
                <a:latin typeface="Exo 2" charset="0"/>
                <a:ea typeface="Exo 2" charset="0"/>
                <a:cs typeface="Exo 2" charset="0"/>
              </a:rPr>
              <a:t> of € 9,038,208.75. REZBUILD </a:t>
            </a:r>
            <a:r>
              <a:rPr lang="es-ES_tradnl" sz="1400" dirty="0" err="1">
                <a:solidFill>
                  <a:schemeClr val="bg1"/>
                </a:solidFill>
                <a:latin typeface="Exo 2" charset="0"/>
                <a:ea typeface="Exo 2" charset="0"/>
                <a:cs typeface="Exo 2" charset="0"/>
              </a:rPr>
              <a:t>started</a:t>
            </a:r>
            <a:r>
              <a:rPr lang="es-ES_tradnl" sz="1400" dirty="0">
                <a:solidFill>
                  <a:schemeClr val="bg1"/>
                </a:solidFill>
                <a:latin typeface="Exo 2" charset="0"/>
                <a:ea typeface="Exo 2" charset="0"/>
                <a:cs typeface="Exo 2" charset="0"/>
              </a:rPr>
              <a:t> in </a:t>
            </a:r>
            <a:r>
              <a:rPr lang="es-ES_tradnl" sz="1400" dirty="0" err="1">
                <a:solidFill>
                  <a:schemeClr val="bg1"/>
                </a:solidFill>
                <a:latin typeface="Exo 2" charset="0"/>
                <a:ea typeface="Exo 2" charset="0"/>
                <a:cs typeface="Exo 2" charset="0"/>
              </a:rPr>
              <a:t>October</a:t>
            </a:r>
            <a:r>
              <a:rPr lang="es-ES_tradnl" sz="1400" dirty="0">
                <a:solidFill>
                  <a:schemeClr val="bg1"/>
                </a:solidFill>
                <a:latin typeface="Exo 2" charset="0"/>
                <a:ea typeface="Exo 2" charset="0"/>
                <a:cs typeface="Exo 2" charset="0"/>
              </a:rPr>
              <a:t> 2017 and </a:t>
            </a:r>
            <a:r>
              <a:rPr lang="es-ES_tradnl" sz="1400" dirty="0" err="1">
                <a:solidFill>
                  <a:schemeClr val="bg1"/>
                </a:solidFill>
                <a:latin typeface="Exo 2" charset="0"/>
                <a:ea typeface="Exo 2" charset="0"/>
                <a:cs typeface="Exo 2" charset="0"/>
              </a:rPr>
              <a:t>will</a:t>
            </a:r>
            <a:r>
              <a:rPr lang="es-ES_tradnl" sz="1400" dirty="0">
                <a:solidFill>
                  <a:schemeClr val="bg1"/>
                </a:solidFill>
                <a:latin typeface="Exo 2" charset="0"/>
                <a:ea typeface="Exo 2" charset="0"/>
                <a:cs typeface="Exo 2" charset="0"/>
              </a:rPr>
              <a:t> run </a:t>
            </a:r>
            <a:r>
              <a:rPr lang="es-ES_tradnl" sz="1400" dirty="0" err="1">
                <a:solidFill>
                  <a:schemeClr val="bg1"/>
                </a:solidFill>
                <a:latin typeface="Exo 2" charset="0"/>
                <a:ea typeface="Exo 2" charset="0"/>
                <a:cs typeface="Exo 2" charset="0"/>
              </a:rPr>
              <a:t>for</a:t>
            </a:r>
            <a:r>
              <a:rPr lang="es-ES_tradnl" sz="1400" dirty="0">
                <a:solidFill>
                  <a:schemeClr val="bg1"/>
                </a:solidFill>
                <a:latin typeface="Exo 2" charset="0"/>
                <a:ea typeface="Exo 2" charset="0"/>
                <a:cs typeface="Exo 2" charset="0"/>
              </a:rPr>
              <a:t> 4 </a:t>
            </a:r>
            <a:r>
              <a:rPr lang="es-ES_tradnl" sz="1400" dirty="0" err="1">
                <a:solidFill>
                  <a:schemeClr val="bg1"/>
                </a:solidFill>
                <a:latin typeface="Exo 2" charset="0"/>
                <a:ea typeface="Exo 2" charset="0"/>
                <a:cs typeface="Exo 2" charset="0"/>
              </a:rPr>
              <a:t>years</a:t>
            </a:r>
            <a:r>
              <a:rPr lang="es-ES_tradnl" sz="1400" dirty="0">
                <a:solidFill>
                  <a:schemeClr val="bg1"/>
                </a:solidFill>
                <a:latin typeface="Exo 2" charset="0"/>
                <a:ea typeface="Exo 2" charset="0"/>
                <a:cs typeface="Exo 2" charset="0"/>
              </a:rPr>
              <a:t>.</a:t>
            </a:r>
          </a:p>
          <a:p>
            <a:pPr>
              <a:lnSpc>
                <a:spcPct val="100000"/>
              </a:lnSpc>
            </a:pPr>
            <a:br>
              <a:rPr lang="es-ES_tradnl" sz="1400" dirty="0">
                <a:latin typeface="Exo 2" charset="0"/>
                <a:ea typeface="Exo 2" charset="0"/>
                <a:cs typeface="Exo 2" charset="0"/>
              </a:rPr>
            </a:br>
            <a:br>
              <a:rPr lang="es-ES_tradnl" sz="1400" dirty="0">
                <a:latin typeface="Exo 2" charset="0"/>
                <a:ea typeface="Exo 2" charset="0"/>
                <a:cs typeface="Exo 2" charset="0"/>
              </a:rPr>
            </a:br>
            <a:endParaRPr lang="es-ES_tradnl" sz="1400" dirty="0">
              <a:latin typeface="Exo 2" charset="0"/>
              <a:ea typeface="Exo 2" charset="0"/>
              <a:cs typeface="Exo 2" charset="0"/>
            </a:endParaRPr>
          </a:p>
        </p:txBody>
      </p:sp>
      <p:cxnSp>
        <p:nvCxnSpPr>
          <p:cNvPr id="9" name="Conector recto 8"/>
          <p:cNvCxnSpPr/>
          <p:nvPr/>
        </p:nvCxnSpPr>
        <p:spPr>
          <a:xfrm flipV="1">
            <a:off x="1009677" y="1725348"/>
            <a:ext cx="595005" cy="6417"/>
          </a:xfrm>
          <a:prstGeom prst="line">
            <a:avLst/>
          </a:prstGeom>
          <a:ln w="19050">
            <a:solidFill>
              <a:srgbClr val="FF98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Agrupar 6"/>
          <p:cNvGrpSpPr/>
          <p:nvPr/>
        </p:nvGrpSpPr>
        <p:grpSpPr>
          <a:xfrm>
            <a:off x="9770719" y="6012994"/>
            <a:ext cx="1004047" cy="530651"/>
            <a:chOff x="9770719" y="6012994"/>
            <a:chExt cx="1004047" cy="530651"/>
          </a:xfrm>
        </p:grpSpPr>
        <p:sp>
          <p:nvSpPr>
            <p:cNvPr id="4" name="Rectángulo 3"/>
            <p:cNvSpPr/>
            <p:nvPr/>
          </p:nvSpPr>
          <p:spPr>
            <a:xfrm>
              <a:off x="9770719" y="6012994"/>
              <a:ext cx="1004047" cy="530651"/>
            </a:xfrm>
            <a:prstGeom prst="rect">
              <a:avLst/>
            </a:pr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>
                <a:noFill/>
              </a:endParaRPr>
            </a:p>
          </p:txBody>
        </p:sp>
        <p:sp>
          <p:nvSpPr>
            <p:cNvPr id="6" name="Rectángulo 5"/>
            <p:cNvSpPr/>
            <p:nvPr/>
          </p:nvSpPr>
          <p:spPr>
            <a:xfrm>
              <a:off x="9954386" y="6093653"/>
              <a:ext cx="63671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ES_tradnl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Roboto" charset="0"/>
                </a:rPr>
                <a:t>logo</a:t>
              </a:r>
              <a:endParaRPr lang="es-ES_tradnl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581405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/>
          <p:cNvSpPr/>
          <p:nvPr/>
        </p:nvSpPr>
        <p:spPr>
          <a:xfrm>
            <a:off x="0" y="-36000"/>
            <a:ext cx="12192000" cy="6948000"/>
          </a:xfrm>
          <a:prstGeom prst="rect">
            <a:avLst/>
          </a:prstGeom>
          <a:solidFill>
            <a:srgbClr val="FF9800">
              <a:alpha val="1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 cstate="screen">
            <a:alphaModFix amt="21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8588" y="-772970"/>
            <a:ext cx="12254752" cy="8170928"/>
          </a:xfrm>
          <a:prstGeom prst="rect">
            <a:avLst/>
          </a:prstGeom>
        </p:spPr>
      </p:pic>
      <p:sp>
        <p:nvSpPr>
          <p:cNvPr id="7" name="Rectángulo 6"/>
          <p:cNvSpPr/>
          <p:nvPr/>
        </p:nvSpPr>
        <p:spPr>
          <a:xfrm>
            <a:off x="726141" y="2823882"/>
            <a:ext cx="5369859" cy="13984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965940" y="2620369"/>
            <a:ext cx="5031448" cy="2335522"/>
          </a:xfrm>
        </p:spPr>
        <p:txBody>
          <a:bodyPr>
            <a:noAutofit/>
          </a:bodyPr>
          <a:lstStyle/>
          <a:p>
            <a:pPr algn="l"/>
            <a:r>
              <a:rPr lang="es-ES_tradnl" sz="4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Exo 2" charset="0"/>
                <a:ea typeface="Exo 2" charset="0"/>
                <a:cs typeface="Exo 2" charset="0"/>
              </a:rPr>
              <a:t>OBJETIVES</a:t>
            </a:r>
            <a:r>
              <a:rPr lang="es-ES_tradnl" sz="4000" b="1" dirty="0">
                <a:latin typeface="Exo 2" charset="0"/>
                <a:ea typeface="Exo 2" charset="0"/>
                <a:cs typeface="Exo 2" charset="0"/>
              </a:rPr>
              <a:t> </a:t>
            </a:r>
            <a:br>
              <a:rPr lang="es-ES_tradnl" sz="2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Exo 2" charset="0"/>
                <a:ea typeface="Exo 2" charset="0"/>
                <a:cs typeface="Exo 2" charset="0"/>
              </a:rPr>
            </a:br>
            <a:br>
              <a:rPr lang="es-ES_tradnl" sz="2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Exo 2" charset="0"/>
                <a:ea typeface="Exo 2" charset="0"/>
                <a:cs typeface="Exo 2" charset="0"/>
              </a:rPr>
            </a:br>
            <a:br>
              <a:rPr lang="es-ES_tradnl" sz="2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Exo 2" charset="0"/>
                <a:ea typeface="Exo 2" charset="0"/>
                <a:cs typeface="Exo 2" charset="0"/>
              </a:rPr>
            </a:br>
            <a:endParaRPr lang="es-ES_tradnl" sz="2800" b="1" dirty="0">
              <a:solidFill>
                <a:schemeClr val="tx1">
                  <a:lumMod val="50000"/>
                  <a:lumOff val="50000"/>
                </a:schemeClr>
              </a:solidFill>
              <a:latin typeface="Exo 2" charset="0"/>
              <a:ea typeface="Exo 2" charset="0"/>
              <a:cs typeface="Exo 2" charset="0"/>
            </a:endParaRPr>
          </a:p>
        </p:txBody>
      </p:sp>
      <p:cxnSp>
        <p:nvCxnSpPr>
          <p:cNvPr id="9" name="Conector recto 8"/>
          <p:cNvCxnSpPr/>
          <p:nvPr/>
        </p:nvCxnSpPr>
        <p:spPr>
          <a:xfrm flipV="1">
            <a:off x="1081395" y="3937083"/>
            <a:ext cx="792229" cy="1"/>
          </a:xfrm>
          <a:prstGeom prst="line">
            <a:avLst/>
          </a:prstGeom>
          <a:ln w="34925">
            <a:solidFill>
              <a:srgbClr val="FF98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40202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919954" y="2633402"/>
            <a:ext cx="2089809" cy="1588630"/>
          </a:xfrm>
        </p:spPr>
        <p:txBody>
          <a:bodyPr>
            <a:normAutofit/>
          </a:bodyPr>
          <a:lstStyle/>
          <a:p>
            <a:pPr algn="l"/>
            <a:r>
              <a:rPr lang="es-ES_tradnl" sz="2000" dirty="0">
                <a:latin typeface="Exo 2 Medium" charset="0"/>
                <a:ea typeface="Exo 2 Medium" charset="0"/>
                <a:cs typeface="Exo 2 Medium" charset="0"/>
              </a:rPr>
              <a:t>ENERGY REDUCTION</a:t>
            </a:r>
            <a:br>
              <a:rPr lang="es-ES_tradnl" sz="2000" dirty="0">
                <a:latin typeface="Exo 2 Medium" charset="0"/>
                <a:ea typeface="Exo 2 Medium" charset="0"/>
                <a:cs typeface="Exo 2 Medium" charset="0"/>
              </a:rPr>
            </a:br>
            <a:br>
              <a:rPr lang="es-ES_tradnl" sz="2000" dirty="0">
                <a:latin typeface="Exo 2 Medium" charset="0"/>
                <a:ea typeface="Exo 2 Medium" charset="0"/>
                <a:cs typeface="Exo 2 Medium" charset="0"/>
              </a:rPr>
            </a:br>
            <a:endParaRPr lang="es-ES_tradnl" sz="2000" dirty="0">
              <a:latin typeface="Exo 2 Medium" charset="0"/>
              <a:ea typeface="Exo 2 Medium" charset="0"/>
              <a:cs typeface="Exo 2 Medium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74766" y="5906140"/>
            <a:ext cx="1189806" cy="744361"/>
          </a:xfrm>
          <a:prstGeom prst="rect">
            <a:avLst/>
          </a:prstGeom>
        </p:spPr>
      </p:pic>
      <p:sp>
        <p:nvSpPr>
          <p:cNvPr id="6" name="Título 1"/>
          <p:cNvSpPr txBox="1">
            <a:spLocks/>
          </p:cNvSpPr>
          <p:nvPr/>
        </p:nvSpPr>
        <p:spPr>
          <a:xfrm>
            <a:off x="6006859" y="1497792"/>
            <a:ext cx="3119738" cy="158863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_tradnl" sz="2000" dirty="0">
                <a:latin typeface="Exo 2 Medium" charset="0"/>
                <a:ea typeface="Exo 2 Medium" charset="0"/>
                <a:cs typeface="Exo 2 Medium" charset="0"/>
              </a:rPr>
              <a:t>TIME SAVING</a:t>
            </a:r>
          </a:p>
          <a:p>
            <a:br>
              <a:rPr lang="es-ES_tradnl" sz="2000" dirty="0">
                <a:latin typeface="Exo 2 Medium" charset="0"/>
                <a:ea typeface="Exo 2 Medium" charset="0"/>
                <a:cs typeface="Exo 2 Medium" charset="0"/>
              </a:rPr>
            </a:br>
            <a:br>
              <a:rPr lang="es-ES_tradnl" sz="2000" dirty="0">
                <a:latin typeface="Exo 2 Medium" charset="0"/>
                <a:ea typeface="Exo 2 Medium" charset="0"/>
                <a:cs typeface="Exo 2 Medium" charset="0"/>
              </a:rPr>
            </a:br>
            <a:endParaRPr lang="es-ES_tradnl" sz="2000" dirty="0">
              <a:latin typeface="Exo 2 Medium" charset="0"/>
              <a:ea typeface="Exo 2 Medium" charset="0"/>
              <a:cs typeface="Exo 2 Medium" charset="0"/>
            </a:endParaRPr>
          </a:p>
        </p:txBody>
      </p:sp>
      <p:sp>
        <p:nvSpPr>
          <p:cNvPr id="7" name="Título 1"/>
          <p:cNvSpPr txBox="1">
            <a:spLocks/>
          </p:cNvSpPr>
          <p:nvPr/>
        </p:nvSpPr>
        <p:spPr>
          <a:xfrm>
            <a:off x="5421582" y="3859675"/>
            <a:ext cx="3119738" cy="158863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_tradnl" sz="2000">
                <a:latin typeface="Exo 2 Medium" charset="0"/>
                <a:ea typeface="Exo 2 Medium" charset="0"/>
                <a:cs typeface="Exo 2 Medium" charset="0"/>
              </a:rPr>
              <a:t>RAPID PAYBACK</a:t>
            </a:r>
          </a:p>
          <a:p>
            <a:br>
              <a:rPr lang="es-ES_tradnl" sz="2000" dirty="0">
                <a:latin typeface="Exo 2 Medium" charset="0"/>
                <a:ea typeface="Exo 2 Medium" charset="0"/>
                <a:cs typeface="Exo 2 Medium" charset="0"/>
              </a:rPr>
            </a:br>
            <a:br>
              <a:rPr lang="es-ES_tradnl" sz="2000" dirty="0">
                <a:latin typeface="Exo 2 Medium" charset="0"/>
                <a:ea typeface="Exo 2 Medium" charset="0"/>
                <a:cs typeface="Exo 2 Medium" charset="0"/>
              </a:rPr>
            </a:br>
            <a:endParaRPr lang="es-ES_tradnl" sz="2000" dirty="0">
              <a:latin typeface="Exo 2 Medium" charset="0"/>
              <a:ea typeface="Exo 2 Medium" charset="0"/>
              <a:cs typeface="Exo 2 Medium" charset="0"/>
            </a:endParaRPr>
          </a:p>
        </p:txBody>
      </p:sp>
      <p:sp>
        <p:nvSpPr>
          <p:cNvPr id="8" name="Título 1"/>
          <p:cNvSpPr txBox="1">
            <a:spLocks/>
          </p:cNvSpPr>
          <p:nvPr/>
        </p:nvSpPr>
        <p:spPr>
          <a:xfrm>
            <a:off x="919953" y="3427717"/>
            <a:ext cx="3939373" cy="259571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20000"/>
              </a:lnSpc>
            </a:pPr>
            <a:r>
              <a:rPr lang="es-ES_tradnl" sz="1400" dirty="0">
                <a:latin typeface="Exo 2" charset="0"/>
                <a:ea typeface="Exo 2" charset="0"/>
                <a:cs typeface="Exo 2" charset="0"/>
              </a:rPr>
              <a:t>A </a:t>
            </a:r>
            <a:r>
              <a:rPr lang="es-ES_tradnl" sz="1400" dirty="0" err="1">
                <a:latin typeface="Exo 2" charset="0"/>
                <a:ea typeface="Exo 2" charset="0"/>
                <a:cs typeface="Exo 2" charset="0"/>
              </a:rPr>
              <a:t>deep</a:t>
            </a:r>
            <a:r>
              <a:rPr lang="es-ES_tradnl" sz="1400" dirty="0">
                <a:latin typeface="Exo 2" charset="0"/>
                <a:ea typeface="Exo 2" charset="0"/>
                <a:cs typeface="Exo 2" charset="0"/>
              </a:rPr>
              <a:t> </a:t>
            </a:r>
            <a:r>
              <a:rPr lang="es-ES_tradnl" sz="1400" dirty="0" err="1">
                <a:latin typeface="Exo 2" charset="0"/>
                <a:ea typeface="Exo 2" charset="0"/>
                <a:cs typeface="Exo 2" charset="0"/>
              </a:rPr>
              <a:t>renovation</a:t>
            </a:r>
            <a:r>
              <a:rPr lang="es-ES_tradnl" sz="1400" dirty="0">
                <a:latin typeface="Exo 2" charset="0"/>
                <a:ea typeface="Exo 2" charset="0"/>
                <a:cs typeface="Exo 2" charset="0"/>
              </a:rPr>
              <a:t> </a:t>
            </a:r>
            <a:r>
              <a:rPr lang="es-ES_tradnl" sz="1400" dirty="0" err="1">
                <a:latin typeface="Exo 2" charset="0"/>
                <a:ea typeface="Exo 2" charset="0"/>
                <a:cs typeface="Exo 2" charset="0"/>
              </a:rPr>
              <a:t>rate</a:t>
            </a:r>
            <a:r>
              <a:rPr lang="es-ES_tradnl" sz="1400" dirty="0">
                <a:latin typeface="Exo 2" charset="0"/>
                <a:ea typeface="Exo 2" charset="0"/>
                <a:cs typeface="Exo 2" charset="0"/>
              </a:rPr>
              <a:t> at </a:t>
            </a:r>
            <a:r>
              <a:rPr lang="es-ES_tradnl" sz="1400" dirty="0" err="1">
                <a:latin typeface="Exo 2" charset="0"/>
                <a:ea typeface="Exo 2" charset="0"/>
                <a:cs typeface="Exo 2" charset="0"/>
              </a:rPr>
              <a:t>least</a:t>
            </a:r>
            <a:r>
              <a:rPr lang="es-ES_tradnl" sz="1400" dirty="0">
                <a:latin typeface="Exo 2" charset="0"/>
                <a:ea typeface="Exo 2" charset="0"/>
                <a:cs typeface="Exo 2" charset="0"/>
              </a:rPr>
              <a:t> 60% of </a:t>
            </a:r>
            <a:r>
              <a:rPr lang="es-ES_tradnl" sz="1400" dirty="0" err="1">
                <a:latin typeface="Exo 2" charset="0"/>
                <a:ea typeface="Exo 2" charset="0"/>
                <a:cs typeface="Exo 2" charset="0"/>
              </a:rPr>
              <a:t>primary</a:t>
            </a:r>
            <a:r>
              <a:rPr lang="es-ES_tradnl" sz="1400" dirty="0">
                <a:latin typeface="Exo 2" charset="0"/>
                <a:ea typeface="Exo 2" charset="0"/>
                <a:cs typeface="Exo 2" charset="0"/>
              </a:rPr>
              <a:t> </a:t>
            </a:r>
            <a:r>
              <a:rPr lang="es-ES_tradnl" sz="1400" dirty="0" err="1">
                <a:latin typeface="Exo 2" charset="0"/>
                <a:ea typeface="Exo 2" charset="0"/>
                <a:cs typeface="Exo 2" charset="0"/>
              </a:rPr>
              <a:t>energy</a:t>
            </a:r>
            <a:r>
              <a:rPr lang="es-ES_tradnl" sz="1400" dirty="0">
                <a:latin typeface="Exo 2" charset="0"/>
                <a:ea typeface="Exo 2" charset="0"/>
                <a:cs typeface="Exo 2" charset="0"/>
              </a:rPr>
              <a:t> </a:t>
            </a:r>
            <a:r>
              <a:rPr lang="es-ES_tradnl" sz="1400" dirty="0" err="1">
                <a:latin typeface="Exo 2" charset="0"/>
                <a:ea typeface="Exo 2" charset="0"/>
                <a:cs typeface="Exo 2" charset="0"/>
              </a:rPr>
              <a:t>reduction</a:t>
            </a:r>
            <a:r>
              <a:rPr lang="es-ES_tradnl" sz="1400" dirty="0">
                <a:latin typeface="Exo 2" charset="0"/>
                <a:ea typeface="Exo 2" charset="0"/>
                <a:cs typeface="Exo 2" charset="0"/>
              </a:rPr>
              <a:t> as a </a:t>
            </a:r>
            <a:r>
              <a:rPr lang="es-ES_tradnl" sz="1400" dirty="0" err="1">
                <a:latin typeface="Exo 2" charset="0"/>
                <a:ea typeface="Exo 2" charset="0"/>
                <a:cs typeface="Exo 2" charset="0"/>
              </a:rPr>
              <a:t>result</a:t>
            </a:r>
            <a:r>
              <a:rPr lang="es-ES_tradnl" sz="1400" dirty="0">
                <a:latin typeface="Exo 2" charset="0"/>
                <a:ea typeface="Exo 2" charset="0"/>
                <a:cs typeface="Exo 2" charset="0"/>
              </a:rPr>
              <a:t>, </a:t>
            </a:r>
            <a:r>
              <a:rPr lang="es-ES_tradnl" sz="1400" dirty="0" err="1">
                <a:latin typeface="Exo 2" charset="0"/>
                <a:ea typeface="Exo 2" charset="0"/>
                <a:cs typeface="Exo 2" charset="0"/>
              </a:rPr>
              <a:t>the</a:t>
            </a:r>
            <a:r>
              <a:rPr lang="es-ES_tradnl" sz="1400" dirty="0">
                <a:latin typeface="Exo 2" charset="0"/>
                <a:ea typeface="Exo 2" charset="0"/>
                <a:cs typeface="Exo 2" charset="0"/>
              </a:rPr>
              <a:t> </a:t>
            </a:r>
            <a:r>
              <a:rPr lang="es-ES_tradnl" sz="1400" dirty="0" err="1">
                <a:latin typeface="Exo 2" charset="0"/>
                <a:ea typeface="Exo 2" charset="0"/>
                <a:cs typeface="Exo 2" charset="0"/>
              </a:rPr>
              <a:t>application</a:t>
            </a:r>
            <a:r>
              <a:rPr lang="es-ES_tradnl" sz="1400" dirty="0">
                <a:latin typeface="Exo 2" charset="0"/>
                <a:ea typeface="Exo 2" charset="0"/>
                <a:cs typeface="Exo 2" charset="0"/>
              </a:rPr>
              <a:t> of a </a:t>
            </a:r>
            <a:r>
              <a:rPr lang="es-ES_tradnl" sz="1400" dirty="0" err="1">
                <a:latin typeface="Exo 2" charset="0"/>
                <a:ea typeface="Exo 2" charset="0"/>
                <a:cs typeface="Exo 2" charset="0"/>
              </a:rPr>
              <a:t>decision</a:t>
            </a:r>
            <a:r>
              <a:rPr lang="es-ES_tradnl" sz="1400" dirty="0">
                <a:latin typeface="Exo 2" charset="0"/>
                <a:ea typeface="Exo 2" charset="0"/>
                <a:cs typeface="Exo 2" charset="0"/>
              </a:rPr>
              <a:t> </a:t>
            </a:r>
            <a:r>
              <a:rPr lang="es-ES_tradnl" sz="1400" dirty="0" err="1">
                <a:latin typeface="Exo 2" charset="0"/>
                <a:ea typeface="Exo 2" charset="0"/>
                <a:cs typeface="Exo 2" charset="0"/>
              </a:rPr>
              <a:t>tree</a:t>
            </a:r>
            <a:r>
              <a:rPr lang="es-ES_tradnl" sz="1400" dirty="0">
                <a:latin typeface="Exo 2" charset="0"/>
                <a:ea typeface="Exo 2" charset="0"/>
                <a:cs typeface="Exo 2" charset="0"/>
              </a:rPr>
              <a:t> </a:t>
            </a:r>
            <a:r>
              <a:rPr lang="es-ES_tradnl" sz="1400" dirty="0" err="1">
                <a:latin typeface="Exo 2" charset="0"/>
                <a:ea typeface="Exo 2" charset="0"/>
                <a:cs typeface="Exo 2" charset="0"/>
              </a:rPr>
              <a:t>strategy</a:t>
            </a:r>
            <a:r>
              <a:rPr lang="es-ES_tradnl" sz="1400" dirty="0">
                <a:latin typeface="Exo 2" charset="0"/>
                <a:ea typeface="Exo 2" charset="0"/>
                <a:cs typeface="Exo 2" charset="0"/>
              </a:rPr>
              <a:t> </a:t>
            </a:r>
            <a:r>
              <a:rPr lang="es-ES_tradnl" sz="1400" dirty="0" err="1">
                <a:latin typeface="Exo 2" charset="0"/>
                <a:ea typeface="Exo 2" charset="0"/>
                <a:cs typeface="Exo 2" charset="0"/>
              </a:rPr>
              <a:t>born</a:t>
            </a:r>
            <a:r>
              <a:rPr lang="es-ES_tradnl" sz="1400" dirty="0">
                <a:latin typeface="Exo 2" charset="0"/>
                <a:ea typeface="Exo 2" charset="0"/>
                <a:cs typeface="Exo 2" charset="0"/>
              </a:rPr>
              <a:t>  </a:t>
            </a:r>
            <a:r>
              <a:rPr lang="es-ES_tradnl" sz="1400" dirty="0" err="1">
                <a:latin typeface="Exo 2" charset="0"/>
                <a:ea typeface="Exo 2" charset="0"/>
                <a:cs typeface="Exo 2" charset="0"/>
              </a:rPr>
              <a:t>from</a:t>
            </a:r>
            <a:r>
              <a:rPr lang="es-ES_tradnl" sz="1400" dirty="0">
                <a:latin typeface="Exo 2" charset="0"/>
                <a:ea typeface="Exo 2" charset="0"/>
                <a:cs typeface="Exo 2" charset="0"/>
              </a:rPr>
              <a:t> </a:t>
            </a:r>
            <a:r>
              <a:rPr lang="es-ES_tradnl" sz="1400" dirty="0" err="1">
                <a:latin typeface="Exo 2" charset="0"/>
                <a:ea typeface="Exo 2" charset="0"/>
                <a:cs typeface="Exo 2" charset="0"/>
              </a:rPr>
              <a:t>the</a:t>
            </a:r>
            <a:r>
              <a:rPr lang="es-ES_tradnl" sz="1400" dirty="0">
                <a:latin typeface="Exo 2" charset="0"/>
                <a:ea typeface="Exo 2" charset="0"/>
                <a:cs typeface="Exo 2" charset="0"/>
              </a:rPr>
              <a:t> </a:t>
            </a:r>
            <a:r>
              <a:rPr lang="es-ES_tradnl" sz="1400" dirty="0" err="1">
                <a:latin typeface="Exo 2" charset="0"/>
                <a:ea typeface="Exo 2" charset="0"/>
                <a:cs typeface="Exo 2" charset="0"/>
              </a:rPr>
              <a:t>combination</a:t>
            </a:r>
            <a:r>
              <a:rPr lang="es-ES_tradnl" sz="1400" dirty="0">
                <a:latin typeface="Exo 2" charset="0"/>
                <a:ea typeface="Exo 2" charset="0"/>
                <a:cs typeface="Exo 2" charset="0"/>
              </a:rPr>
              <a:t> of </a:t>
            </a:r>
            <a:r>
              <a:rPr lang="es-ES_tradnl" sz="1400" dirty="0" err="1">
                <a:latin typeface="Exo 2" charset="0"/>
                <a:ea typeface="Exo 2" charset="0"/>
                <a:cs typeface="Exo 2" charset="0"/>
              </a:rPr>
              <a:t>shared</a:t>
            </a:r>
            <a:r>
              <a:rPr lang="es-ES_tradnl" sz="1400" dirty="0">
                <a:latin typeface="Exo 2" charset="0"/>
                <a:ea typeface="Exo 2" charset="0"/>
                <a:cs typeface="Exo 2" charset="0"/>
              </a:rPr>
              <a:t> </a:t>
            </a:r>
            <a:r>
              <a:rPr lang="es-ES_tradnl" sz="1400" dirty="0" err="1">
                <a:latin typeface="Exo 2" charset="0"/>
                <a:ea typeface="Exo 2" charset="0"/>
                <a:cs typeface="Exo 2" charset="0"/>
              </a:rPr>
              <a:t>principles</a:t>
            </a:r>
            <a:r>
              <a:rPr lang="es-ES_tradnl" sz="1400" dirty="0">
                <a:latin typeface="Exo 2" charset="0"/>
                <a:ea typeface="Exo 2" charset="0"/>
                <a:cs typeface="Exo 2" charset="0"/>
              </a:rPr>
              <a:t> of </a:t>
            </a:r>
            <a:r>
              <a:rPr lang="es-ES_tradnl" sz="1400" dirty="0" err="1">
                <a:latin typeface="Exo 2" charset="0"/>
                <a:ea typeface="Exo 2" charset="0"/>
                <a:cs typeface="Exo 2" charset="0"/>
              </a:rPr>
              <a:t>the</a:t>
            </a:r>
            <a:r>
              <a:rPr lang="es-ES_tradnl" sz="1400" dirty="0">
                <a:latin typeface="Exo 2" charset="0"/>
                <a:ea typeface="Exo 2" charset="0"/>
                <a:cs typeface="Exo 2" charset="0"/>
              </a:rPr>
              <a:t> </a:t>
            </a:r>
            <a:r>
              <a:rPr lang="es-ES_tradnl" sz="1400" dirty="0" err="1">
                <a:latin typeface="Exo 2" charset="0"/>
                <a:ea typeface="Exo 2" charset="0"/>
                <a:cs typeface="Exo 2" charset="0"/>
              </a:rPr>
              <a:t>modern</a:t>
            </a:r>
            <a:r>
              <a:rPr lang="es-ES_tradnl" sz="1400" dirty="0">
                <a:latin typeface="Exo 2" charset="0"/>
                <a:ea typeface="Exo 2" charset="0"/>
                <a:cs typeface="Exo 2" charset="0"/>
              </a:rPr>
              <a:t> </a:t>
            </a:r>
            <a:r>
              <a:rPr lang="es-ES_tradnl" sz="1400" dirty="0" err="1">
                <a:latin typeface="Exo 2" charset="0"/>
                <a:ea typeface="Exo 2" charset="0"/>
                <a:cs typeface="Exo 2" charset="0"/>
              </a:rPr>
              <a:t>sustainable</a:t>
            </a:r>
            <a:r>
              <a:rPr lang="es-ES_tradnl" sz="1400" dirty="0">
                <a:latin typeface="Exo 2" charset="0"/>
                <a:ea typeface="Exo 2" charset="0"/>
                <a:cs typeface="Exo 2" charset="0"/>
              </a:rPr>
              <a:t> </a:t>
            </a:r>
            <a:r>
              <a:rPr lang="es-ES_tradnl" sz="1400" dirty="0" err="1">
                <a:latin typeface="Exo 2" charset="0"/>
                <a:ea typeface="Exo 2" charset="0"/>
                <a:cs typeface="Exo 2" charset="0"/>
              </a:rPr>
              <a:t>architecture</a:t>
            </a:r>
            <a:r>
              <a:rPr lang="es-ES_tradnl" sz="1400" dirty="0">
                <a:latin typeface="Exo 2" charset="0"/>
                <a:ea typeface="Exo 2" charset="0"/>
                <a:cs typeface="Exo 2" charset="0"/>
              </a:rPr>
              <a:t> and NZEB </a:t>
            </a:r>
            <a:r>
              <a:rPr lang="es-ES_tradnl" sz="1400" dirty="0" err="1">
                <a:latin typeface="Exo 2" charset="0"/>
                <a:ea typeface="Exo 2" charset="0"/>
                <a:cs typeface="Exo 2" charset="0"/>
              </a:rPr>
              <a:t>design</a:t>
            </a:r>
            <a:r>
              <a:rPr lang="es-ES_tradnl" sz="1400" dirty="0">
                <a:latin typeface="Exo 2" charset="0"/>
                <a:ea typeface="Exo 2" charset="0"/>
                <a:cs typeface="Exo 2" charset="0"/>
              </a:rPr>
              <a:t> </a:t>
            </a:r>
            <a:r>
              <a:rPr lang="es-ES_tradnl" sz="1400" dirty="0" err="1">
                <a:latin typeface="Exo 2" charset="0"/>
                <a:ea typeface="Exo 2" charset="0"/>
                <a:cs typeface="Exo 2" charset="0"/>
              </a:rPr>
              <a:t>concepts</a:t>
            </a:r>
            <a:br>
              <a:rPr lang="es-ES_tradnl" sz="1400" dirty="0">
                <a:latin typeface="Exo 2" charset="0"/>
                <a:ea typeface="Exo 2" charset="0"/>
                <a:cs typeface="Exo 2" charset="0"/>
              </a:rPr>
            </a:br>
            <a:br>
              <a:rPr lang="es-ES_tradnl" sz="1400" dirty="0">
                <a:latin typeface="Exo 2" charset="0"/>
                <a:ea typeface="Exo 2" charset="0"/>
                <a:cs typeface="Exo 2" charset="0"/>
              </a:rPr>
            </a:br>
            <a:endParaRPr lang="es-ES_tradnl" sz="1400" dirty="0">
              <a:latin typeface="Exo 2" charset="0"/>
              <a:ea typeface="Exo 2" charset="0"/>
              <a:cs typeface="Exo 2" charset="0"/>
            </a:endParaRPr>
          </a:p>
        </p:txBody>
      </p:sp>
      <p:sp>
        <p:nvSpPr>
          <p:cNvPr id="9" name="Título 1"/>
          <p:cNvSpPr txBox="1">
            <a:spLocks/>
          </p:cNvSpPr>
          <p:nvPr/>
        </p:nvSpPr>
        <p:spPr>
          <a:xfrm>
            <a:off x="5985387" y="1201743"/>
            <a:ext cx="4257311" cy="259571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20000"/>
              </a:lnSpc>
            </a:pPr>
            <a:r>
              <a:rPr lang="es-ES_tradnl" sz="1400" dirty="0">
                <a:latin typeface="Exo 2" charset="0"/>
                <a:ea typeface="Exo 2" charset="0"/>
                <a:cs typeface="Exo 2" charset="0"/>
              </a:rPr>
              <a:t>A </a:t>
            </a:r>
            <a:r>
              <a:rPr lang="es-ES_tradnl" sz="1400" dirty="0" err="1">
                <a:latin typeface="Exo 2" charset="0"/>
                <a:ea typeface="Exo 2" charset="0"/>
                <a:cs typeface="Exo 2" charset="0"/>
              </a:rPr>
              <a:t>reduced</a:t>
            </a:r>
            <a:r>
              <a:rPr lang="es-ES_tradnl" sz="1400" dirty="0">
                <a:latin typeface="Exo 2" charset="0"/>
                <a:ea typeface="Exo 2" charset="0"/>
                <a:cs typeface="Exo 2" charset="0"/>
              </a:rPr>
              <a:t> </a:t>
            </a:r>
            <a:r>
              <a:rPr lang="es-ES_tradnl" sz="1400" dirty="0" err="1">
                <a:latin typeface="Exo 2" charset="0"/>
                <a:ea typeface="Exo 2" charset="0"/>
                <a:cs typeface="Exo 2" charset="0"/>
              </a:rPr>
              <a:t>installation</a:t>
            </a:r>
            <a:r>
              <a:rPr lang="es-ES_tradnl" sz="1400" dirty="0">
                <a:latin typeface="Exo 2" charset="0"/>
                <a:ea typeface="Exo 2" charset="0"/>
                <a:cs typeface="Exo 2" charset="0"/>
              </a:rPr>
              <a:t> at </a:t>
            </a:r>
            <a:r>
              <a:rPr lang="es-ES_tradnl" sz="1400" dirty="0" err="1">
                <a:latin typeface="Exo 2" charset="0"/>
                <a:ea typeface="Exo 2" charset="0"/>
                <a:cs typeface="Exo 2" charset="0"/>
              </a:rPr>
              <a:t>least</a:t>
            </a:r>
            <a:r>
              <a:rPr lang="es-ES_tradnl" sz="1400" dirty="0">
                <a:latin typeface="Exo 2" charset="0"/>
                <a:ea typeface="Exo 2" charset="0"/>
                <a:cs typeface="Exo 2" charset="0"/>
              </a:rPr>
              <a:t> a 30% of time </a:t>
            </a:r>
            <a:r>
              <a:rPr lang="es-ES_tradnl" sz="1400" dirty="0" err="1">
                <a:latin typeface="Exo 2" charset="0"/>
                <a:ea typeface="Exo 2" charset="0"/>
                <a:cs typeface="Exo 2" charset="0"/>
              </a:rPr>
              <a:t>saving</a:t>
            </a:r>
            <a:r>
              <a:rPr lang="es-ES_tradnl" sz="1400" dirty="0">
                <a:latin typeface="Exo 2" charset="0"/>
                <a:ea typeface="Exo 2" charset="0"/>
                <a:cs typeface="Exo 2" charset="0"/>
              </a:rPr>
              <a:t> in time in </a:t>
            </a:r>
            <a:r>
              <a:rPr lang="es-ES_tradnl" sz="1400" dirty="0" err="1">
                <a:latin typeface="Exo 2" charset="0"/>
                <a:ea typeface="Exo 2" charset="0"/>
                <a:cs typeface="Exo 2" charset="0"/>
              </a:rPr>
              <a:t>comparison</a:t>
            </a:r>
            <a:r>
              <a:rPr lang="es-ES_tradnl" sz="1400" dirty="0">
                <a:latin typeface="Exo 2" charset="0"/>
                <a:ea typeface="Exo 2" charset="0"/>
                <a:cs typeface="Exo 2" charset="0"/>
              </a:rPr>
              <a:t> </a:t>
            </a:r>
            <a:r>
              <a:rPr lang="es-ES_tradnl" sz="1400" dirty="0" err="1">
                <a:latin typeface="Exo 2" charset="0"/>
                <a:ea typeface="Exo 2" charset="0"/>
                <a:cs typeface="Exo 2" charset="0"/>
              </a:rPr>
              <a:t>with</a:t>
            </a:r>
            <a:r>
              <a:rPr lang="es-ES_tradnl" sz="1400" dirty="0">
                <a:latin typeface="Exo 2" charset="0"/>
                <a:ea typeface="Exo 2" charset="0"/>
                <a:cs typeface="Exo 2" charset="0"/>
              </a:rPr>
              <a:t> a </a:t>
            </a:r>
            <a:r>
              <a:rPr lang="es-ES_tradnl" sz="1400" dirty="0" err="1">
                <a:latin typeface="Exo 2" charset="0"/>
                <a:ea typeface="Exo 2" charset="0"/>
                <a:cs typeface="Exo 2" charset="0"/>
              </a:rPr>
              <a:t>traditional</a:t>
            </a:r>
            <a:r>
              <a:rPr lang="es-ES_tradnl" sz="1400" dirty="0">
                <a:latin typeface="Exo 2" charset="0"/>
                <a:ea typeface="Exo 2" charset="0"/>
                <a:cs typeface="Exo 2" charset="0"/>
              </a:rPr>
              <a:t> </a:t>
            </a:r>
            <a:r>
              <a:rPr lang="es-ES_tradnl" sz="1400" dirty="0" err="1">
                <a:latin typeface="Exo 2" charset="0"/>
                <a:ea typeface="Exo 2" charset="0"/>
                <a:cs typeface="Exo 2" charset="0"/>
              </a:rPr>
              <a:t>refurbishment</a:t>
            </a:r>
            <a:r>
              <a:rPr lang="es-ES_tradnl" sz="1400" dirty="0">
                <a:latin typeface="Exo 2" charset="0"/>
                <a:ea typeface="Exo 2" charset="0"/>
                <a:cs typeface="Exo 2" charset="0"/>
              </a:rPr>
              <a:t> </a:t>
            </a:r>
            <a:r>
              <a:rPr lang="es-ES_tradnl" sz="1400" dirty="0" err="1">
                <a:latin typeface="Exo 2" charset="0"/>
                <a:ea typeface="Exo 2" charset="0"/>
                <a:cs typeface="Exo 2" charset="0"/>
              </a:rPr>
              <a:t>work</a:t>
            </a:r>
            <a:br>
              <a:rPr lang="es-ES_tradnl" sz="1400" dirty="0">
                <a:latin typeface="Exo 2" charset="0"/>
                <a:ea typeface="Exo 2" charset="0"/>
                <a:cs typeface="Exo 2" charset="0"/>
              </a:rPr>
            </a:br>
            <a:br>
              <a:rPr lang="es-ES_tradnl" sz="1400" dirty="0">
                <a:latin typeface="Exo 2" charset="0"/>
                <a:ea typeface="Exo 2" charset="0"/>
                <a:cs typeface="Exo 2" charset="0"/>
              </a:rPr>
            </a:br>
            <a:endParaRPr lang="es-ES_tradnl" sz="1400" dirty="0">
              <a:latin typeface="Exo 2" charset="0"/>
              <a:ea typeface="Exo 2" charset="0"/>
              <a:cs typeface="Exo 2" charset="0"/>
            </a:endParaRPr>
          </a:p>
        </p:txBody>
      </p:sp>
      <p:sp>
        <p:nvSpPr>
          <p:cNvPr id="10" name="Título 1"/>
          <p:cNvSpPr txBox="1">
            <a:spLocks/>
          </p:cNvSpPr>
          <p:nvPr/>
        </p:nvSpPr>
        <p:spPr>
          <a:xfrm>
            <a:off x="5985387" y="3427717"/>
            <a:ext cx="3693506" cy="259571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20000"/>
              </a:lnSpc>
            </a:pPr>
            <a:r>
              <a:rPr lang="es-ES_tradnl" sz="1400" dirty="0">
                <a:latin typeface="Exo 2" charset="0"/>
                <a:ea typeface="Exo 2" charset="0"/>
                <a:cs typeface="Exo 2" charset="0"/>
              </a:rPr>
              <a:t>A </a:t>
            </a:r>
            <a:r>
              <a:rPr lang="es-ES_tradnl" sz="1400" dirty="0" err="1">
                <a:latin typeface="Exo 2" charset="0"/>
                <a:ea typeface="Exo 2" charset="0"/>
                <a:cs typeface="Exo 2" charset="0"/>
              </a:rPr>
              <a:t>rapid</a:t>
            </a:r>
            <a:r>
              <a:rPr lang="es-ES_tradnl" sz="1400" dirty="0">
                <a:latin typeface="Exo 2" charset="0"/>
                <a:ea typeface="Exo 2" charset="0"/>
                <a:cs typeface="Exo 2" charset="0"/>
              </a:rPr>
              <a:t> </a:t>
            </a:r>
            <a:r>
              <a:rPr lang="es-ES_tradnl" sz="1400" dirty="0" err="1">
                <a:latin typeface="Exo 2" charset="0"/>
                <a:ea typeface="Exo 2" charset="0"/>
                <a:cs typeface="Exo 2" charset="0"/>
              </a:rPr>
              <a:t>payback</a:t>
            </a:r>
            <a:r>
              <a:rPr lang="es-ES_tradnl" sz="1400" dirty="0">
                <a:latin typeface="Exo 2" charset="0"/>
                <a:ea typeface="Exo 2" charset="0"/>
                <a:cs typeface="Exo 2" charset="0"/>
              </a:rPr>
              <a:t> </a:t>
            </a:r>
            <a:r>
              <a:rPr lang="es-ES_tradnl" sz="1400" dirty="0" err="1">
                <a:latin typeface="Exo 2" charset="0"/>
                <a:ea typeface="Exo 2" charset="0"/>
                <a:cs typeface="Exo 2" charset="0"/>
              </a:rPr>
              <a:t>period</a:t>
            </a:r>
            <a:r>
              <a:rPr lang="es-ES_tradnl" sz="1400" dirty="0">
                <a:latin typeface="Exo 2" charset="0"/>
                <a:ea typeface="Exo 2" charset="0"/>
                <a:cs typeface="Exo 2" charset="0"/>
              </a:rPr>
              <a:t> </a:t>
            </a:r>
            <a:r>
              <a:rPr lang="es-ES_tradnl" sz="1400" dirty="0" err="1">
                <a:latin typeface="Exo 2" charset="0"/>
                <a:ea typeface="Exo 2" charset="0"/>
                <a:cs typeface="Exo 2" charset="0"/>
              </a:rPr>
              <a:t>maximum</a:t>
            </a:r>
            <a:r>
              <a:rPr lang="es-ES_tradnl" sz="1400" dirty="0">
                <a:latin typeface="Exo 2" charset="0"/>
                <a:ea typeface="Exo 2" charset="0"/>
                <a:cs typeface="Exo 2" charset="0"/>
              </a:rPr>
              <a:t> 12 </a:t>
            </a:r>
            <a:r>
              <a:rPr lang="es-ES_tradnl" sz="1400" dirty="0" err="1">
                <a:latin typeface="Exo 2" charset="0"/>
                <a:ea typeface="Exo 2" charset="0"/>
                <a:cs typeface="Exo 2" charset="0"/>
              </a:rPr>
              <a:t>years</a:t>
            </a:r>
            <a:r>
              <a:rPr lang="es-ES_tradnl" sz="1400" dirty="0">
                <a:latin typeface="Exo 2" charset="0"/>
                <a:ea typeface="Exo 2" charset="0"/>
                <a:cs typeface="Exo 2" charset="0"/>
              </a:rPr>
              <a:t> of </a:t>
            </a:r>
            <a:r>
              <a:rPr lang="es-ES_tradnl" sz="1400" dirty="0" err="1">
                <a:latin typeface="Exo 2" charset="0"/>
                <a:ea typeface="Exo 2" charset="0"/>
                <a:cs typeface="Exo 2" charset="0"/>
              </a:rPr>
              <a:t>the</a:t>
            </a:r>
            <a:r>
              <a:rPr lang="es-ES_tradnl" sz="1400" dirty="0">
                <a:latin typeface="Exo 2" charset="0"/>
                <a:ea typeface="Exo 2" charset="0"/>
                <a:cs typeface="Exo 2" charset="0"/>
              </a:rPr>
              <a:t> </a:t>
            </a:r>
            <a:r>
              <a:rPr lang="es-ES_tradnl" sz="1400" dirty="0" err="1">
                <a:latin typeface="Exo 2" charset="0"/>
                <a:ea typeface="Exo 2" charset="0"/>
                <a:cs typeface="Exo 2" charset="0"/>
              </a:rPr>
              <a:t>best</a:t>
            </a:r>
            <a:r>
              <a:rPr lang="es-ES_tradnl" sz="1400" dirty="0">
                <a:latin typeface="Exo 2" charset="0"/>
                <a:ea typeface="Exo 2" charset="0"/>
                <a:cs typeface="Exo 2" charset="0"/>
              </a:rPr>
              <a:t> </a:t>
            </a:r>
            <a:r>
              <a:rPr lang="es-ES_tradnl" sz="1400" dirty="0" err="1">
                <a:latin typeface="Exo 2" charset="0"/>
                <a:ea typeface="Exo 2" charset="0"/>
                <a:cs typeface="Exo 2" charset="0"/>
              </a:rPr>
              <a:t>retrofitting</a:t>
            </a:r>
            <a:r>
              <a:rPr lang="es-ES_tradnl" sz="1400" dirty="0">
                <a:latin typeface="Exo 2" charset="0"/>
                <a:ea typeface="Exo 2" charset="0"/>
                <a:cs typeface="Exo 2" charset="0"/>
              </a:rPr>
              <a:t> </a:t>
            </a:r>
            <a:r>
              <a:rPr lang="es-ES_tradnl" sz="1400" dirty="0" err="1">
                <a:latin typeface="Exo 2" charset="0"/>
                <a:ea typeface="Exo 2" charset="0"/>
                <a:cs typeface="Exo 2" charset="0"/>
              </a:rPr>
              <a:t>technology</a:t>
            </a:r>
            <a:r>
              <a:rPr lang="es-ES_tradnl" sz="1400" dirty="0">
                <a:latin typeface="Exo 2" charset="0"/>
                <a:ea typeface="Exo 2" charset="0"/>
                <a:cs typeface="Exo 2" charset="0"/>
              </a:rPr>
              <a:t> </a:t>
            </a:r>
            <a:r>
              <a:rPr lang="es-ES_tradnl" sz="1400" dirty="0" err="1">
                <a:latin typeface="Exo 2" charset="0"/>
                <a:ea typeface="Exo 2" charset="0"/>
                <a:cs typeface="Exo 2" charset="0"/>
              </a:rPr>
              <a:t>package</a:t>
            </a:r>
            <a:r>
              <a:rPr lang="es-ES_tradnl" sz="1400" dirty="0">
                <a:latin typeface="Exo 2" charset="0"/>
                <a:ea typeface="Exo 2" charset="0"/>
                <a:cs typeface="Exo 2" charset="0"/>
              </a:rPr>
              <a:t> </a:t>
            </a:r>
            <a:r>
              <a:rPr lang="es-ES_tradnl" sz="1400" dirty="0" err="1">
                <a:latin typeface="Exo 2" charset="0"/>
                <a:ea typeface="Exo 2" charset="0"/>
                <a:cs typeface="Exo 2" charset="0"/>
              </a:rPr>
              <a:t>installed</a:t>
            </a:r>
            <a:r>
              <a:rPr lang="es-ES_tradnl" sz="1400" dirty="0">
                <a:latin typeface="Exo 2" charset="0"/>
                <a:ea typeface="Exo 2" charset="0"/>
                <a:cs typeface="Exo 2" charset="0"/>
              </a:rPr>
              <a:t> in </a:t>
            </a:r>
            <a:r>
              <a:rPr lang="es-ES_tradnl" sz="1400" dirty="0" err="1">
                <a:latin typeface="Exo 2" charset="0"/>
                <a:ea typeface="Exo 2" charset="0"/>
                <a:cs typeface="Exo 2" charset="0"/>
              </a:rPr>
              <a:t>the</a:t>
            </a:r>
            <a:r>
              <a:rPr lang="es-ES_tradnl" sz="1400" dirty="0">
                <a:latin typeface="Exo 2" charset="0"/>
                <a:ea typeface="Exo 2" charset="0"/>
                <a:cs typeface="Exo 2" charset="0"/>
              </a:rPr>
              <a:t> </a:t>
            </a:r>
            <a:r>
              <a:rPr lang="es-ES_tradnl" sz="1400" dirty="0" err="1">
                <a:latin typeface="Exo 2" charset="0"/>
                <a:ea typeface="Exo 2" charset="0"/>
                <a:cs typeface="Exo 2" charset="0"/>
              </a:rPr>
              <a:t>residential</a:t>
            </a:r>
            <a:r>
              <a:rPr lang="es-ES_tradnl" sz="1400" dirty="0">
                <a:latin typeface="Exo 2" charset="0"/>
                <a:ea typeface="Exo 2" charset="0"/>
                <a:cs typeface="Exo 2" charset="0"/>
              </a:rPr>
              <a:t> </a:t>
            </a:r>
            <a:r>
              <a:rPr lang="es-ES_tradnl" sz="1400" dirty="0" err="1">
                <a:latin typeface="Exo 2" charset="0"/>
                <a:ea typeface="Exo 2" charset="0"/>
                <a:cs typeface="Exo 2" charset="0"/>
              </a:rPr>
              <a:t>building</a:t>
            </a:r>
            <a:r>
              <a:rPr lang="es-ES_tradnl" sz="1400" dirty="0">
                <a:latin typeface="Exo 2" charset="0"/>
                <a:ea typeface="Exo 2" charset="0"/>
                <a:cs typeface="Exo 2" charset="0"/>
              </a:rPr>
              <a:t>.</a:t>
            </a:r>
            <a:br>
              <a:rPr lang="es-ES_tradnl" sz="1400" dirty="0">
                <a:latin typeface="Exo 2" charset="0"/>
                <a:ea typeface="Exo 2" charset="0"/>
                <a:cs typeface="Exo 2" charset="0"/>
              </a:rPr>
            </a:br>
            <a:br>
              <a:rPr lang="es-ES_tradnl" sz="1400" dirty="0">
                <a:latin typeface="Exo 2" charset="0"/>
                <a:ea typeface="Exo 2" charset="0"/>
                <a:cs typeface="Exo 2" charset="0"/>
              </a:rPr>
            </a:br>
            <a:endParaRPr lang="es-ES_tradnl" sz="1400" dirty="0">
              <a:latin typeface="Exo 2" charset="0"/>
              <a:ea typeface="Exo 2" charset="0"/>
              <a:cs typeface="Exo 2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62335" y="2653025"/>
            <a:ext cx="968900" cy="942535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54281" y="1201743"/>
            <a:ext cx="955718" cy="975491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32887" y="3591230"/>
            <a:ext cx="962309" cy="916171"/>
          </a:xfrm>
          <a:prstGeom prst="rect">
            <a:avLst/>
          </a:prstGeom>
        </p:spPr>
      </p:pic>
      <p:sp>
        <p:nvSpPr>
          <p:cNvPr id="12" name="Título 1"/>
          <p:cNvSpPr txBox="1">
            <a:spLocks/>
          </p:cNvSpPr>
          <p:nvPr/>
        </p:nvSpPr>
        <p:spPr>
          <a:xfrm>
            <a:off x="930082" y="1016289"/>
            <a:ext cx="3440290" cy="101026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_tradnl" sz="2800" b="1" dirty="0">
                <a:latin typeface="Exo 2" charset="0"/>
                <a:ea typeface="Exo 2" charset="0"/>
                <a:cs typeface="Exo 2" charset="0"/>
              </a:rPr>
              <a:t>OBJETIVES</a:t>
            </a:r>
            <a:br>
              <a:rPr lang="es-ES_tradnl" sz="2800" b="1" dirty="0">
                <a:latin typeface="Exo 2" charset="0"/>
                <a:ea typeface="Exo 2" charset="0"/>
                <a:cs typeface="Exo 2" charset="0"/>
              </a:rPr>
            </a:br>
            <a:endParaRPr lang="es-ES_tradnl" sz="2800" b="1" dirty="0">
              <a:latin typeface="Exo 2" charset="0"/>
              <a:ea typeface="Exo 2" charset="0"/>
              <a:cs typeface="Exo 2" charset="0"/>
            </a:endParaRPr>
          </a:p>
        </p:txBody>
      </p:sp>
      <p:cxnSp>
        <p:nvCxnSpPr>
          <p:cNvPr id="15" name="Conector recto 14"/>
          <p:cNvCxnSpPr/>
          <p:nvPr/>
        </p:nvCxnSpPr>
        <p:spPr>
          <a:xfrm flipV="1">
            <a:off x="1009677" y="1725348"/>
            <a:ext cx="595005" cy="6417"/>
          </a:xfrm>
          <a:prstGeom prst="line">
            <a:avLst/>
          </a:prstGeom>
          <a:ln w="19050">
            <a:solidFill>
              <a:srgbClr val="FF98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" name="Agrupar 13"/>
          <p:cNvGrpSpPr/>
          <p:nvPr/>
        </p:nvGrpSpPr>
        <p:grpSpPr>
          <a:xfrm>
            <a:off x="9770719" y="6012994"/>
            <a:ext cx="1004047" cy="530651"/>
            <a:chOff x="9770719" y="6012994"/>
            <a:chExt cx="1004047" cy="530651"/>
          </a:xfrm>
        </p:grpSpPr>
        <p:sp>
          <p:nvSpPr>
            <p:cNvPr id="16" name="Rectángulo 15"/>
            <p:cNvSpPr/>
            <p:nvPr/>
          </p:nvSpPr>
          <p:spPr>
            <a:xfrm>
              <a:off x="9770719" y="6012994"/>
              <a:ext cx="1004047" cy="530651"/>
            </a:xfrm>
            <a:prstGeom prst="rect">
              <a:avLst/>
            </a:pr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>
                <a:noFill/>
              </a:endParaRPr>
            </a:p>
          </p:txBody>
        </p:sp>
        <p:sp>
          <p:nvSpPr>
            <p:cNvPr id="17" name="Rectángulo 16"/>
            <p:cNvSpPr/>
            <p:nvPr/>
          </p:nvSpPr>
          <p:spPr>
            <a:xfrm>
              <a:off x="9954386" y="6093653"/>
              <a:ext cx="63671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ES_tradnl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Roboto" charset="0"/>
                </a:rPr>
                <a:t>logo</a:t>
              </a:r>
              <a:endParaRPr lang="es-ES_tradnl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069315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alphaModFix amt="3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128609" y="-1084730"/>
            <a:ext cx="13790312" cy="8679216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0" y="-36000"/>
            <a:ext cx="12192000" cy="6948000"/>
          </a:xfrm>
          <a:prstGeom prst="rect">
            <a:avLst/>
          </a:prstGeom>
          <a:solidFill>
            <a:srgbClr val="FF9800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7" name="Rectángulo 6"/>
          <p:cNvSpPr/>
          <p:nvPr/>
        </p:nvSpPr>
        <p:spPr>
          <a:xfrm>
            <a:off x="726141" y="2779059"/>
            <a:ext cx="5369859" cy="14433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965940" y="3167216"/>
            <a:ext cx="5031448" cy="2335522"/>
          </a:xfrm>
        </p:spPr>
        <p:txBody>
          <a:bodyPr>
            <a:noAutofit/>
          </a:bodyPr>
          <a:lstStyle/>
          <a:p>
            <a:pPr algn="l"/>
            <a:r>
              <a:rPr lang="es-ES_tradnl" sz="4000" b="1">
                <a:solidFill>
                  <a:schemeClr val="tx1">
                    <a:lumMod val="50000"/>
                    <a:lumOff val="50000"/>
                  </a:schemeClr>
                </a:solidFill>
                <a:latin typeface="Exo 2" charset="0"/>
                <a:ea typeface="Exo 2" charset="0"/>
                <a:cs typeface="Exo 2" charset="0"/>
              </a:rPr>
              <a:t>TECHNOLOGIES</a:t>
            </a:r>
            <a:br>
              <a:rPr lang="es-ES_tradnl" sz="4000">
                <a:solidFill>
                  <a:schemeClr val="tx1">
                    <a:lumMod val="50000"/>
                    <a:lumOff val="50000"/>
                  </a:schemeClr>
                </a:solidFill>
                <a:latin typeface="Exo 2" charset="0"/>
                <a:ea typeface="Exo 2" charset="0"/>
                <a:cs typeface="Exo 2" charset="0"/>
              </a:rPr>
            </a:br>
            <a:r>
              <a:rPr lang="es-ES_tradnl" sz="4000" b="1">
                <a:solidFill>
                  <a:schemeClr val="tx1">
                    <a:lumMod val="50000"/>
                    <a:lumOff val="50000"/>
                  </a:schemeClr>
                </a:solidFill>
                <a:latin typeface="Exo 2" charset="0"/>
                <a:ea typeface="Exo 2" charset="0"/>
                <a:cs typeface="Exo 2" charset="0"/>
              </a:rPr>
              <a:t> </a:t>
            </a:r>
            <a:br>
              <a:rPr lang="es-ES_tradnl" sz="2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Exo 2" charset="0"/>
                <a:ea typeface="Exo 2" charset="0"/>
                <a:cs typeface="Exo 2" charset="0"/>
              </a:rPr>
            </a:br>
            <a:br>
              <a:rPr lang="es-ES_tradnl" sz="2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Exo 2" charset="0"/>
                <a:ea typeface="Exo 2" charset="0"/>
                <a:cs typeface="Exo 2" charset="0"/>
              </a:rPr>
            </a:br>
            <a:br>
              <a:rPr lang="es-ES_tradnl" sz="2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Exo 2" charset="0"/>
                <a:ea typeface="Exo 2" charset="0"/>
                <a:cs typeface="Exo 2" charset="0"/>
              </a:rPr>
            </a:br>
            <a:endParaRPr lang="es-ES_tradnl" sz="2800" b="1" dirty="0">
              <a:solidFill>
                <a:schemeClr val="tx1">
                  <a:lumMod val="50000"/>
                  <a:lumOff val="50000"/>
                </a:schemeClr>
              </a:solidFill>
              <a:latin typeface="Exo 2" charset="0"/>
              <a:ea typeface="Exo 2" charset="0"/>
              <a:cs typeface="Exo 2" charset="0"/>
            </a:endParaRPr>
          </a:p>
        </p:txBody>
      </p:sp>
      <p:cxnSp>
        <p:nvCxnSpPr>
          <p:cNvPr id="9" name="Conector recto 8"/>
          <p:cNvCxnSpPr/>
          <p:nvPr/>
        </p:nvCxnSpPr>
        <p:spPr>
          <a:xfrm flipV="1">
            <a:off x="1081395" y="3937083"/>
            <a:ext cx="792229" cy="1"/>
          </a:xfrm>
          <a:prstGeom prst="line">
            <a:avLst/>
          </a:prstGeom>
          <a:ln w="34925">
            <a:solidFill>
              <a:srgbClr val="FF98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521862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74766" y="5906140"/>
            <a:ext cx="1189806" cy="744361"/>
          </a:xfrm>
          <a:prstGeom prst="rect">
            <a:avLst/>
          </a:prstGeom>
        </p:spPr>
      </p:pic>
      <p:sp>
        <p:nvSpPr>
          <p:cNvPr id="6" name="Título 1"/>
          <p:cNvSpPr txBox="1">
            <a:spLocks/>
          </p:cNvSpPr>
          <p:nvPr/>
        </p:nvSpPr>
        <p:spPr>
          <a:xfrm>
            <a:off x="930082" y="1028531"/>
            <a:ext cx="3119738" cy="158863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_tradnl" sz="2800" b="1" dirty="0">
                <a:latin typeface="Exo 2" charset="0"/>
                <a:ea typeface="Exo 2" charset="0"/>
                <a:cs typeface="Exo 2" charset="0"/>
              </a:rPr>
              <a:t>TECHNOLOGIES</a:t>
            </a:r>
            <a:endParaRPr lang="es-ES_tradnl" sz="2800" dirty="0">
              <a:latin typeface="Exo 2" charset="0"/>
              <a:ea typeface="Exo 2" charset="0"/>
              <a:cs typeface="Exo 2" charset="0"/>
            </a:endParaRPr>
          </a:p>
          <a:p>
            <a:br>
              <a:rPr lang="es-ES_tradnl" sz="2400" dirty="0">
                <a:latin typeface="Exo 2" charset="0"/>
                <a:ea typeface="Exo 2" charset="0"/>
                <a:cs typeface="Exo 2" charset="0"/>
              </a:rPr>
            </a:br>
            <a:br>
              <a:rPr lang="es-ES_tradnl" sz="2400" dirty="0">
                <a:latin typeface="Exo 2" charset="0"/>
                <a:ea typeface="Exo 2" charset="0"/>
                <a:cs typeface="Exo 2" charset="0"/>
              </a:rPr>
            </a:br>
            <a:endParaRPr lang="es-ES_tradnl" sz="2400" dirty="0">
              <a:latin typeface="Exo 2" charset="0"/>
              <a:ea typeface="Exo 2" charset="0"/>
              <a:cs typeface="Exo 2" charset="0"/>
            </a:endParaRPr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09391" y="1576212"/>
            <a:ext cx="9265375" cy="4702108"/>
          </a:xfrm>
          <a:prstGeom prst="rect">
            <a:avLst/>
          </a:prstGeom>
        </p:spPr>
      </p:pic>
      <p:cxnSp>
        <p:nvCxnSpPr>
          <p:cNvPr id="13" name="Conector recto 12"/>
          <p:cNvCxnSpPr/>
          <p:nvPr/>
        </p:nvCxnSpPr>
        <p:spPr>
          <a:xfrm flipV="1">
            <a:off x="1009677" y="1725348"/>
            <a:ext cx="595005" cy="6417"/>
          </a:xfrm>
          <a:prstGeom prst="line">
            <a:avLst/>
          </a:prstGeom>
          <a:ln w="19050">
            <a:solidFill>
              <a:srgbClr val="FF98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Agrupar 6"/>
          <p:cNvGrpSpPr/>
          <p:nvPr/>
        </p:nvGrpSpPr>
        <p:grpSpPr>
          <a:xfrm>
            <a:off x="9770719" y="6012994"/>
            <a:ext cx="1004047" cy="530651"/>
            <a:chOff x="9770719" y="6012994"/>
            <a:chExt cx="1004047" cy="530651"/>
          </a:xfrm>
        </p:grpSpPr>
        <p:sp>
          <p:nvSpPr>
            <p:cNvPr id="8" name="Rectángulo 7"/>
            <p:cNvSpPr/>
            <p:nvPr/>
          </p:nvSpPr>
          <p:spPr>
            <a:xfrm>
              <a:off x="9770719" y="6012994"/>
              <a:ext cx="1004047" cy="530651"/>
            </a:xfrm>
            <a:prstGeom prst="rect">
              <a:avLst/>
            </a:pr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>
                <a:noFill/>
              </a:endParaRPr>
            </a:p>
          </p:txBody>
        </p:sp>
        <p:sp>
          <p:nvSpPr>
            <p:cNvPr id="9" name="Rectángulo 8"/>
            <p:cNvSpPr/>
            <p:nvPr/>
          </p:nvSpPr>
          <p:spPr>
            <a:xfrm>
              <a:off x="9954386" y="6093653"/>
              <a:ext cx="63671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ES_tradnl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Roboto" charset="0"/>
                </a:rPr>
                <a:t>logo</a:t>
              </a:r>
              <a:endParaRPr lang="es-ES_tradnl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70019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/>
          <p:cNvSpPr/>
          <p:nvPr/>
        </p:nvSpPr>
        <p:spPr>
          <a:xfrm>
            <a:off x="0" y="-36000"/>
            <a:ext cx="12192000" cy="6948000"/>
          </a:xfrm>
          <a:prstGeom prst="rect">
            <a:avLst/>
          </a:prstGeom>
          <a:solidFill>
            <a:srgbClr val="FF9800">
              <a:alpha val="1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 cstate="screen">
            <a:alphaModFix amt="33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893612"/>
            <a:ext cx="12299576" cy="8191517"/>
          </a:xfrm>
          <a:prstGeom prst="rect">
            <a:avLst/>
          </a:prstGeom>
        </p:spPr>
      </p:pic>
      <p:sp>
        <p:nvSpPr>
          <p:cNvPr id="7" name="Rectángulo 6"/>
          <p:cNvSpPr/>
          <p:nvPr/>
        </p:nvSpPr>
        <p:spPr>
          <a:xfrm>
            <a:off x="726141" y="2339788"/>
            <a:ext cx="5369859" cy="18825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965940" y="2635625"/>
            <a:ext cx="5031448" cy="3404997"/>
          </a:xfrm>
        </p:spPr>
        <p:txBody>
          <a:bodyPr>
            <a:noAutofit/>
          </a:bodyPr>
          <a:lstStyle/>
          <a:p>
            <a:pPr algn="l"/>
            <a:r>
              <a:rPr lang="es-ES_tradnl" sz="4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Exo 2" charset="0"/>
                <a:ea typeface="Exo 2" charset="0"/>
                <a:cs typeface="Exo 2" charset="0"/>
              </a:rPr>
              <a:t>DEMO BUILDINGS SCENARIOS</a:t>
            </a:r>
            <a:br>
              <a:rPr lang="es-ES_tradnl" sz="4000" b="1" dirty="0">
                <a:latin typeface="Exo 2" charset="0"/>
                <a:ea typeface="Exo 2" charset="0"/>
                <a:cs typeface="Exo 2" charset="0"/>
              </a:rPr>
            </a:br>
            <a:br>
              <a:rPr lang="es-ES_tradnl" sz="4000" dirty="0">
                <a:solidFill>
                  <a:schemeClr val="tx1">
                    <a:lumMod val="50000"/>
                    <a:lumOff val="50000"/>
                  </a:schemeClr>
                </a:solidFill>
                <a:latin typeface="Exo 2" charset="0"/>
                <a:ea typeface="Exo 2" charset="0"/>
                <a:cs typeface="Exo 2" charset="0"/>
              </a:rPr>
            </a:br>
            <a:r>
              <a:rPr lang="es-ES_tradnl" sz="4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Exo 2" charset="0"/>
                <a:ea typeface="Exo 2" charset="0"/>
                <a:cs typeface="Exo 2" charset="0"/>
              </a:rPr>
              <a:t> </a:t>
            </a:r>
            <a:br>
              <a:rPr lang="es-ES_tradnl" sz="2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Exo 2" charset="0"/>
                <a:ea typeface="Exo 2" charset="0"/>
                <a:cs typeface="Exo 2" charset="0"/>
              </a:rPr>
            </a:br>
            <a:br>
              <a:rPr lang="es-ES_tradnl" sz="2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Exo 2" charset="0"/>
                <a:ea typeface="Exo 2" charset="0"/>
                <a:cs typeface="Exo 2" charset="0"/>
              </a:rPr>
            </a:br>
            <a:br>
              <a:rPr lang="es-ES_tradnl" sz="2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Exo 2" charset="0"/>
                <a:ea typeface="Exo 2" charset="0"/>
                <a:cs typeface="Exo 2" charset="0"/>
              </a:rPr>
            </a:br>
            <a:endParaRPr lang="es-ES_tradnl" sz="2800" b="1" dirty="0">
              <a:solidFill>
                <a:schemeClr val="tx1">
                  <a:lumMod val="50000"/>
                  <a:lumOff val="50000"/>
                </a:schemeClr>
              </a:solidFill>
              <a:latin typeface="Exo 2" charset="0"/>
              <a:ea typeface="Exo 2" charset="0"/>
              <a:cs typeface="Exo 2" charset="0"/>
            </a:endParaRPr>
          </a:p>
        </p:txBody>
      </p:sp>
      <p:cxnSp>
        <p:nvCxnSpPr>
          <p:cNvPr id="9" name="Conector recto 8"/>
          <p:cNvCxnSpPr/>
          <p:nvPr/>
        </p:nvCxnSpPr>
        <p:spPr>
          <a:xfrm flipV="1">
            <a:off x="1081395" y="3937083"/>
            <a:ext cx="792229" cy="1"/>
          </a:xfrm>
          <a:prstGeom prst="line">
            <a:avLst/>
          </a:prstGeom>
          <a:ln w="34925">
            <a:solidFill>
              <a:srgbClr val="FF98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13786282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367</TotalTime>
  <Words>1164</Words>
  <Application>Microsoft Office PowerPoint</Application>
  <PresentationFormat>Panorámica</PresentationFormat>
  <Paragraphs>109</Paragraphs>
  <Slides>24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24</vt:i4>
      </vt:variant>
    </vt:vector>
  </HeadingPairs>
  <TitlesOfParts>
    <vt:vector size="25" baseType="lpstr">
      <vt:lpstr>Tema de Office</vt:lpstr>
      <vt:lpstr>Towards an innovative and collaborative refurbishment ecosystem for Europe  </vt:lpstr>
      <vt:lpstr>WHAT IS REZBUILD PROJECT OBJECTIVES TECHNOLOGIES DEMO BUILDINGS SCENARIOS PUBLIC PARTICIPATION EDUCATION AND TRAINING WORK PLAN CONSORTIUM</vt:lpstr>
      <vt:lpstr>WHAT IS REZBUILD PROJECT   </vt:lpstr>
      <vt:lpstr>WHAT IS REZBUILD PROJECT   </vt:lpstr>
      <vt:lpstr>OBJETIVES    </vt:lpstr>
      <vt:lpstr>ENERGY REDUCTION  </vt:lpstr>
      <vt:lpstr>TECHNOLOGIES     </vt:lpstr>
      <vt:lpstr>Presentación de PowerPoint</vt:lpstr>
      <vt:lpstr>DEMO BUILDINGS SCENARIOS      </vt:lpstr>
      <vt:lpstr>Presentación de PowerPoint</vt:lpstr>
      <vt:lpstr>PUBLIC PARTICIPATION       </vt:lpstr>
      <vt:lpstr>Presentación de PowerPoint</vt:lpstr>
      <vt:lpstr>Presentación de PowerPoint</vt:lpstr>
      <vt:lpstr>EDUCATION AND TRAINING     </vt:lpstr>
      <vt:lpstr>Presentación de PowerPoint</vt:lpstr>
      <vt:lpstr>WORK PLAN      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Amaia Pascual</dc:creator>
  <cp:lastModifiedBy>Amaia Pascual</cp:lastModifiedBy>
  <cp:revision>88</cp:revision>
  <dcterms:created xsi:type="dcterms:W3CDTF">2018-02-05T08:05:44Z</dcterms:created>
  <dcterms:modified xsi:type="dcterms:W3CDTF">2020-06-12T08:40:17Z</dcterms:modified>
</cp:coreProperties>
</file>