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65" r:id="rId4"/>
    <p:sldId id="259" r:id="rId5"/>
    <p:sldId id="273" r:id="rId6"/>
    <p:sldId id="271" r:id="rId7"/>
    <p:sldId id="261" r:id="rId8"/>
    <p:sldId id="272" r:id="rId9"/>
    <p:sldId id="266" r:id="rId10"/>
    <p:sldId id="262" r:id="rId11"/>
    <p:sldId id="269" r:id="rId12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31E"/>
    <a:srgbClr val="999999"/>
    <a:srgbClr val="E0004D"/>
    <a:srgbClr val="004B87"/>
    <a:srgbClr val="FDD757"/>
    <a:srgbClr val="FFFFFF"/>
    <a:srgbClr val="00AB8E"/>
    <a:srgbClr val="4F6228"/>
    <a:srgbClr val="063674"/>
    <a:srgbClr val="006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6"/>
    <p:restoredTop sz="94607"/>
  </p:normalViewPr>
  <p:slideViewPr>
    <p:cSldViewPr snapToGrid="0" snapToObjects="1">
      <p:cViewPr varScale="1">
        <p:scale>
          <a:sx n="112" d="100"/>
          <a:sy n="112" d="100"/>
        </p:scale>
        <p:origin x="192" y="8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Thin"/>
                <a:ea typeface="+mn-ea"/>
                <a:cs typeface="Roboto Thin"/>
              </a:defRPr>
            </a:pPr>
            <a:r>
              <a:rPr lang="es-ES_tradnl" dirty="0" smtClean="0"/>
              <a:t>Sales</a:t>
            </a:r>
            <a:endParaRPr lang="es-ES_tradnl" dirty="0"/>
          </a:p>
        </c:rich>
      </c:tx>
      <c:layout>
        <c:manualLayout>
          <c:xMode val="edge"/>
          <c:yMode val="edge"/>
          <c:x val="0.411118571628045"/>
          <c:y val="0.505361643995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 Thin"/>
              <a:ea typeface="+mn-ea"/>
              <a:cs typeface="Roboto Thin"/>
            </a:defRPr>
          </a:pPr>
          <a:endParaRPr lang="es-ES_tradn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8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shade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8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shade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8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58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Roboto Light"/>
                    <a:ea typeface="+mn-ea"/>
                    <a:cs typeface="Roboto Light"/>
                  </a:defRPr>
                </a:pPr>
                <a:endParaRPr lang="es-ES_trad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542663566437"/>
          <c:y val="0.38052801644123"/>
          <c:w val="0.0550325099108178"/>
          <c:h val="0.222212907228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 Thin"/>
              <a:ea typeface="+mn-ea"/>
              <a:cs typeface="Roboto Thin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ES_trad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22072928"/>
        <c:axId val="2122068320"/>
      </c:barChart>
      <c:valAx>
        <c:axId val="2122068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Thin"/>
                <a:ea typeface="+mn-ea"/>
                <a:cs typeface="Roboto Thin"/>
              </a:defRPr>
            </a:pPr>
            <a:endParaRPr lang="es-ES_tradnl"/>
          </a:p>
        </c:txPr>
        <c:crossAx val="2122072928"/>
        <c:crosses val="autoZero"/>
        <c:crossBetween val="between"/>
      </c:valAx>
      <c:catAx>
        <c:axId val="2122072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Thin"/>
                <a:ea typeface="+mn-ea"/>
                <a:cs typeface="Roboto Thin"/>
              </a:defRPr>
            </a:pPr>
            <a:endParaRPr lang="es-ES_tradnl"/>
          </a:p>
        </c:txPr>
        <c:crossAx val="2122068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1EF7-A86B-3E4A-9270-D2EDA834A533}" type="datetimeFigureOut">
              <a:rPr lang="es-ES_tradnl" smtClean="0"/>
              <a:t>22/10/17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A5EE1-2E7C-C848-AD97-2B6A7CC1B80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46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5EE1-2E7C-C848-AD97-2B6A7CC1B80B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033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3912903"/>
            <a:ext cx="9144000" cy="18020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969276"/>
            <a:ext cx="5920195" cy="2343325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Exo 2 Thin" charset="0"/>
                <a:ea typeface="Exo 2 Thin" charset="0"/>
                <a:cs typeface="Exo 2 Thin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4057281"/>
            <a:ext cx="8193670" cy="485606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b="1" i="0">
                <a:solidFill>
                  <a:srgbClr val="999999"/>
                </a:solidFill>
                <a:latin typeface="Exo 2 Semi" charset="0"/>
                <a:ea typeface="Exo 2 Semi" charset="0"/>
                <a:cs typeface="Exo 2 Sem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5335995" y="5059380"/>
            <a:ext cx="1041400" cy="406400"/>
            <a:chOff x="6280150" y="5168900"/>
            <a:chExt cx="1041400" cy="406400"/>
          </a:xfrm>
        </p:grpSpPr>
        <p:sp>
          <p:nvSpPr>
            <p:cNvPr id="7" name="Rectángulo redondeado 6"/>
            <p:cNvSpPr/>
            <p:nvPr userDrawn="1"/>
          </p:nvSpPr>
          <p:spPr>
            <a:xfrm>
              <a:off x="6280150" y="5168900"/>
              <a:ext cx="1041400" cy="406400"/>
            </a:xfrm>
            <a:prstGeom prst="roundRect">
              <a:avLst/>
            </a:prstGeom>
            <a:noFill/>
            <a:ln w="19050" cmpd="sng">
              <a:solidFill>
                <a:srgbClr val="7F7F7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8" name="CuadroTexto 7"/>
            <p:cNvSpPr txBox="1"/>
            <p:nvPr userDrawn="1"/>
          </p:nvSpPr>
          <p:spPr>
            <a:xfrm>
              <a:off x="6280150" y="5252709"/>
              <a:ext cx="1041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Bold"/>
                  <a:cs typeface="Roboto Bold"/>
                </a:rPr>
                <a:t>Logo</a:t>
              </a:r>
              <a:endPara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old"/>
                <a:cs typeface="Roboto Bold"/>
              </a:endParaRPr>
            </a:p>
          </p:txBody>
        </p:sp>
      </p:grpSp>
      <p:pic>
        <p:nvPicPr>
          <p:cNvPr id="9" name="Imagen 8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070805"/>
            <a:ext cx="568031" cy="3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CuadroTexto 4"/>
          <p:cNvSpPr txBox="1"/>
          <p:nvPr userDrawn="1"/>
        </p:nvSpPr>
        <p:spPr>
          <a:xfrm>
            <a:off x="1025231" y="5077914"/>
            <a:ext cx="222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 smtClean="0">
                <a:solidFill>
                  <a:srgbClr val="999999"/>
                </a:solidFill>
                <a:effectLst/>
                <a:latin typeface="Exo 2 Semi" charset="0"/>
                <a:ea typeface="Exo 2 Semi" charset="0"/>
                <a:cs typeface="Exo 2 Semi" charset="0"/>
              </a:rPr>
              <a:t>This project has received funding from the European Union’s Horizon 2020 research and innovation </a:t>
            </a:r>
            <a:r>
              <a:rPr lang="en-US" sz="600" b="0" i="0" kern="1200" dirty="0" err="1" smtClean="0">
                <a:solidFill>
                  <a:srgbClr val="999999"/>
                </a:solidFill>
                <a:effectLst/>
                <a:latin typeface="Exo 2 Semi" charset="0"/>
                <a:ea typeface="Exo 2 Semi" charset="0"/>
                <a:cs typeface="Exo 2 Semi" charset="0"/>
              </a:rPr>
              <a:t>programme</a:t>
            </a:r>
            <a:r>
              <a:rPr lang="en-US" sz="600" b="0" i="0" kern="1200" baseline="0" dirty="0" smtClean="0">
                <a:solidFill>
                  <a:srgbClr val="999999"/>
                </a:solidFill>
                <a:effectLst/>
                <a:latin typeface="Exo 2 Semi" charset="0"/>
                <a:ea typeface="Exo 2 Semi" charset="0"/>
                <a:cs typeface="Exo 2 Semi" charset="0"/>
              </a:rPr>
              <a:t> </a:t>
            </a:r>
            <a:r>
              <a:rPr lang="en-US" sz="600" b="0" i="0" kern="1200" dirty="0" smtClean="0">
                <a:solidFill>
                  <a:srgbClr val="999999"/>
                </a:solidFill>
                <a:effectLst/>
                <a:latin typeface="Exo 2 Semi" charset="0"/>
                <a:ea typeface="Exo 2 Semi" charset="0"/>
                <a:cs typeface="Exo 2 Semi" charset="0"/>
              </a:rPr>
              <a:t>under </a:t>
            </a:r>
            <a:r>
              <a:rPr lang="en-US" sz="600" b="0" i="0" kern="1200" dirty="0" smtClean="0">
                <a:solidFill>
                  <a:srgbClr val="999999"/>
                </a:solidFill>
                <a:effectLst/>
                <a:latin typeface="Exo 2 Semi" charset="0"/>
                <a:ea typeface="Exo 2 Semi" charset="0"/>
                <a:cs typeface="Exo 2 Semi" charset="0"/>
              </a:rPr>
              <a:t>grant agreement No </a:t>
            </a:r>
            <a:r>
              <a:rPr lang="is-IS" sz="600" b="0" i="0" kern="1200" dirty="0" smtClean="0">
                <a:solidFill>
                  <a:srgbClr val="999999"/>
                </a:solidFill>
                <a:effectLst/>
                <a:latin typeface="Exo 2 Semi" charset="0"/>
                <a:ea typeface="Exo 2 Semi" charset="0"/>
                <a:cs typeface="Exo 2 Semi" charset="0"/>
              </a:rPr>
              <a:t>768623</a:t>
            </a:r>
            <a:r>
              <a:rPr lang="en-US" sz="600" b="0" i="0" kern="1200" dirty="0" smtClean="0">
                <a:solidFill>
                  <a:srgbClr val="999999"/>
                </a:solidFill>
                <a:effectLst/>
                <a:latin typeface="Exo 2 Semi" charset="0"/>
                <a:ea typeface="Exo 2 Semi" charset="0"/>
                <a:cs typeface="Exo 2 Semi" charset="0"/>
              </a:rPr>
              <a:t>.</a:t>
            </a:r>
            <a:endParaRPr lang="es-ES" sz="600" b="0" i="0" dirty="0">
              <a:solidFill>
                <a:srgbClr val="999999"/>
              </a:solidFill>
              <a:latin typeface="Exo 2 Semi" charset="0"/>
              <a:ea typeface="Exo 2 Semi" charset="0"/>
              <a:cs typeface="Exo 2 Semi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474" y="4810161"/>
            <a:ext cx="2486526" cy="904839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>
            <a:off x="6633411" y="4977762"/>
            <a:ext cx="0" cy="5696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 userDrawn="1"/>
        </p:nvCxnSpPr>
        <p:spPr>
          <a:xfrm>
            <a:off x="2974182" y="2654300"/>
            <a:ext cx="319563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2974182" y="2724416"/>
            <a:ext cx="3195637" cy="221984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5042858"/>
            <a:ext cx="9144000" cy="681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82290"/>
            <a:ext cx="568031" cy="3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0" name="CuadroTexto 19"/>
          <p:cNvSpPr txBox="1"/>
          <p:nvPr userDrawn="1"/>
        </p:nvSpPr>
        <p:spPr>
          <a:xfrm>
            <a:off x="1025231" y="5189399"/>
            <a:ext cx="21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This project has received funding from the European Union’s Horizon 2020 research and innovation </a:t>
            </a:r>
            <a:r>
              <a:rPr lang="en-US" sz="600" kern="1200" dirty="0" err="1" smtClean="0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programme</a:t>
            </a:r>
            <a:endParaRPr lang="en-US" sz="600" kern="1200" dirty="0" smtClean="0">
              <a:solidFill>
                <a:schemeClr val="tx1"/>
              </a:solidFill>
              <a:effectLst/>
              <a:latin typeface="Roboto Thin"/>
              <a:ea typeface="+mn-ea"/>
              <a:cs typeface="Roboto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under grant agreement No 745625.</a:t>
            </a:r>
            <a:endParaRPr lang="es-ES" sz="600" dirty="0">
              <a:latin typeface="Roboto Thin"/>
              <a:cs typeface="Roboto Thin"/>
            </a:endParaRPr>
          </a:p>
        </p:txBody>
      </p:sp>
      <p:grpSp>
        <p:nvGrpSpPr>
          <p:cNvPr id="11" name="Agrupar 10"/>
          <p:cNvGrpSpPr/>
          <p:nvPr userDrawn="1"/>
        </p:nvGrpSpPr>
        <p:grpSpPr>
          <a:xfrm>
            <a:off x="6497053" y="5259278"/>
            <a:ext cx="723878" cy="282489"/>
            <a:chOff x="6280150" y="5168900"/>
            <a:chExt cx="1041400" cy="406400"/>
          </a:xfrm>
        </p:grpSpPr>
        <p:sp>
          <p:nvSpPr>
            <p:cNvPr id="18" name="Rectángulo redondeado 17"/>
            <p:cNvSpPr/>
            <p:nvPr userDrawn="1"/>
          </p:nvSpPr>
          <p:spPr>
            <a:xfrm>
              <a:off x="6280150" y="5168900"/>
              <a:ext cx="1041400" cy="406400"/>
            </a:xfrm>
            <a:prstGeom prst="roundRect">
              <a:avLst/>
            </a:prstGeom>
            <a:noFill/>
            <a:ln w="19050" cmpd="sng">
              <a:solidFill>
                <a:srgbClr val="7F7F7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1" name="CuadroTexto 20"/>
            <p:cNvSpPr txBox="1"/>
            <p:nvPr userDrawn="1"/>
          </p:nvSpPr>
          <p:spPr>
            <a:xfrm>
              <a:off x="6280150" y="5252709"/>
              <a:ext cx="1041400" cy="26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Bold"/>
                  <a:cs typeface="Roboto Bold"/>
                </a:rPr>
                <a:t>Logo</a:t>
              </a:r>
              <a:endParaRPr lang="es-ES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old"/>
                <a:cs typeface="Roboto Bold"/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14" y="5086046"/>
            <a:ext cx="1728386" cy="628954"/>
          </a:xfrm>
          <a:prstGeom prst="rect">
            <a:avLst/>
          </a:prstGeom>
        </p:spPr>
      </p:pic>
      <p:cxnSp>
        <p:nvCxnSpPr>
          <p:cNvPr id="23" name="Conector recto 22"/>
          <p:cNvCxnSpPr/>
          <p:nvPr userDrawn="1"/>
        </p:nvCxnSpPr>
        <p:spPr>
          <a:xfrm>
            <a:off x="7398888" y="5202546"/>
            <a:ext cx="0" cy="395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4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411365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457201" y="1349967"/>
            <a:ext cx="3923453" cy="365641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4856260" y="1349967"/>
            <a:ext cx="3923453" cy="365641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469900" y="5309268"/>
            <a:ext cx="387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5EEC6-82F6-B24C-8CA4-918437EADA3F}" type="slidenum">
              <a:rPr lang="es-ES_tradnl" sz="800" b="0" i="0" smtClean="0">
                <a:solidFill>
                  <a:schemeClr val="tx1"/>
                </a:solidFill>
                <a:latin typeface="Exo 2 Thin" charset="0"/>
                <a:ea typeface="Exo 2 Thin" charset="0"/>
                <a:cs typeface="Exo 2 Thin" charset="0"/>
              </a:rPr>
              <a:t>‹Nr.›</a:t>
            </a:fld>
            <a:endParaRPr lang="es-ES_tradnl" sz="800" b="0" i="0" dirty="0">
              <a:solidFill>
                <a:schemeClr val="tx1"/>
              </a:solidFill>
              <a:latin typeface="Exo 2 Thin" charset="0"/>
              <a:ea typeface="Exo 2 Thin" charset="0"/>
              <a:cs typeface="Exo 2 Thin" charset="0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565150" y="5296568"/>
            <a:ext cx="387350" cy="0"/>
          </a:xfrm>
          <a:prstGeom prst="line">
            <a:avLst/>
          </a:prstGeom>
          <a:ln w="9525">
            <a:solidFill>
              <a:srgbClr val="F793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Agrupar 19"/>
          <p:cNvGrpSpPr/>
          <p:nvPr userDrawn="1"/>
        </p:nvGrpSpPr>
        <p:grpSpPr>
          <a:xfrm>
            <a:off x="6497053" y="5259278"/>
            <a:ext cx="723878" cy="282489"/>
            <a:chOff x="6280150" y="5168900"/>
            <a:chExt cx="1041400" cy="406400"/>
          </a:xfrm>
        </p:grpSpPr>
        <p:sp>
          <p:nvSpPr>
            <p:cNvPr id="21" name="Rectángulo redondeado 20"/>
            <p:cNvSpPr/>
            <p:nvPr userDrawn="1"/>
          </p:nvSpPr>
          <p:spPr>
            <a:xfrm>
              <a:off x="6280150" y="5168900"/>
              <a:ext cx="1041400" cy="406400"/>
            </a:xfrm>
            <a:prstGeom prst="roundRect">
              <a:avLst/>
            </a:prstGeom>
            <a:noFill/>
            <a:ln w="19050" cmpd="sng">
              <a:solidFill>
                <a:srgbClr val="7F7F7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2" name="CuadroTexto 21"/>
            <p:cNvSpPr txBox="1"/>
            <p:nvPr userDrawn="1"/>
          </p:nvSpPr>
          <p:spPr>
            <a:xfrm>
              <a:off x="6280150" y="5252709"/>
              <a:ext cx="1041400" cy="26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Bold"/>
                  <a:cs typeface="Roboto Bold"/>
                </a:rPr>
                <a:t>Logo</a:t>
              </a:r>
              <a:endParaRPr lang="es-ES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old"/>
                <a:cs typeface="Roboto Bold"/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14" y="5086046"/>
            <a:ext cx="1728386" cy="628954"/>
          </a:xfrm>
          <a:prstGeom prst="rect">
            <a:avLst/>
          </a:prstGeom>
        </p:spPr>
      </p:pic>
      <p:cxnSp>
        <p:nvCxnSpPr>
          <p:cNvPr id="24" name="Conector recto 23"/>
          <p:cNvCxnSpPr/>
          <p:nvPr userDrawn="1"/>
        </p:nvCxnSpPr>
        <p:spPr>
          <a:xfrm>
            <a:off x="7398888" y="5202546"/>
            <a:ext cx="0" cy="395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83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entence or conclusion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57200" y="1183769"/>
            <a:ext cx="3803650" cy="335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7931E"/>
                </a:solidFill>
              </a:defRPr>
            </a:lvl1pPr>
          </a:lstStyle>
          <a:p>
            <a:r>
              <a:rPr lang="es-ES_tradnl" dirty="0" smtClean="0"/>
              <a:t>Clic para editar párrafo</a:t>
            </a:r>
            <a:endParaRPr lang="es-ES" dirty="0"/>
          </a:p>
        </p:txBody>
      </p:sp>
      <p:grpSp>
        <p:nvGrpSpPr>
          <p:cNvPr id="3" name="Agrupar 2"/>
          <p:cNvGrpSpPr/>
          <p:nvPr userDrawn="1"/>
        </p:nvGrpSpPr>
        <p:grpSpPr>
          <a:xfrm>
            <a:off x="6497053" y="5259278"/>
            <a:ext cx="723878" cy="282489"/>
            <a:chOff x="6280150" y="5168900"/>
            <a:chExt cx="1041400" cy="406400"/>
          </a:xfrm>
        </p:grpSpPr>
        <p:sp>
          <p:nvSpPr>
            <p:cNvPr id="4" name="Rectángulo redondeado 3"/>
            <p:cNvSpPr/>
            <p:nvPr userDrawn="1"/>
          </p:nvSpPr>
          <p:spPr>
            <a:xfrm>
              <a:off x="6280150" y="5168900"/>
              <a:ext cx="1041400" cy="406400"/>
            </a:xfrm>
            <a:prstGeom prst="roundRect">
              <a:avLst/>
            </a:prstGeom>
            <a:noFill/>
            <a:ln w="19050" cmpd="sng">
              <a:solidFill>
                <a:srgbClr val="7F7F7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5" name="CuadroTexto 4"/>
            <p:cNvSpPr txBox="1"/>
            <p:nvPr userDrawn="1"/>
          </p:nvSpPr>
          <p:spPr>
            <a:xfrm>
              <a:off x="6280150" y="5252709"/>
              <a:ext cx="1041400" cy="26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Bold"/>
                  <a:cs typeface="Roboto Bold"/>
                </a:rPr>
                <a:t>Logo</a:t>
              </a:r>
              <a:endParaRPr lang="es-ES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old"/>
                <a:cs typeface="Roboto Bold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14" y="5086046"/>
            <a:ext cx="1728386" cy="628954"/>
          </a:xfrm>
          <a:prstGeom prst="rect">
            <a:avLst/>
          </a:prstGeom>
        </p:spPr>
      </p:pic>
      <p:cxnSp>
        <p:nvCxnSpPr>
          <p:cNvPr id="7" name="Conector recto 6"/>
          <p:cNvCxnSpPr/>
          <p:nvPr userDrawn="1"/>
        </p:nvCxnSpPr>
        <p:spPr>
          <a:xfrm>
            <a:off x="7398888" y="5202546"/>
            <a:ext cx="0" cy="395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4570851" y="0"/>
            <a:ext cx="4573151" cy="5715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457201" y="1349967"/>
            <a:ext cx="3923453" cy="365641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2" name="Marcador de título 1"/>
          <p:cNvSpPr>
            <a:spLocks noGrp="1"/>
          </p:cNvSpPr>
          <p:nvPr>
            <p:ph type="title"/>
          </p:nvPr>
        </p:nvSpPr>
        <p:spPr>
          <a:xfrm>
            <a:off x="457201" y="228866"/>
            <a:ext cx="392345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469900" y="5309268"/>
            <a:ext cx="387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5EEC6-82F6-B24C-8CA4-918437EADA3F}" type="slidenum">
              <a:rPr lang="es-ES_tradnl" sz="800" b="0" i="0" smtClean="0">
                <a:solidFill>
                  <a:schemeClr val="tx1"/>
                </a:solidFill>
                <a:latin typeface="Exo 2 Thin" charset="0"/>
                <a:ea typeface="Exo 2 Thin" charset="0"/>
                <a:cs typeface="Exo 2 Thin" charset="0"/>
              </a:rPr>
              <a:t>‹Nr.›</a:t>
            </a:fld>
            <a:endParaRPr lang="es-ES_tradnl" sz="800" b="0" i="0" dirty="0">
              <a:solidFill>
                <a:schemeClr val="tx1"/>
              </a:solidFill>
              <a:latin typeface="Exo 2 Thin" charset="0"/>
              <a:ea typeface="Exo 2 Thin" charset="0"/>
              <a:cs typeface="Exo 2 Thin" charset="0"/>
            </a:endParaRP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565150" y="5296568"/>
            <a:ext cx="387350" cy="0"/>
          </a:xfrm>
          <a:prstGeom prst="line">
            <a:avLst/>
          </a:prstGeom>
          <a:ln w="9525">
            <a:solidFill>
              <a:srgbClr val="F793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7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151" cy="5715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4766554" y="1349967"/>
            <a:ext cx="3923453" cy="365641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2" name="Marcador de título 1"/>
          <p:cNvSpPr>
            <a:spLocks noGrp="1"/>
          </p:cNvSpPr>
          <p:nvPr>
            <p:ph type="title"/>
          </p:nvPr>
        </p:nvSpPr>
        <p:spPr>
          <a:xfrm>
            <a:off x="4766554" y="228866"/>
            <a:ext cx="392345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469900" y="5309268"/>
            <a:ext cx="387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5EEC6-82F6-B24C-8CA4-918437EADA3F}" type="slidenum">
              <a:rPr lang="es-ES_tradnl" sz="800" b="0" i="0" smtClean="0">
                <a:solidFill>
                  <a:schemeClr val="tx1"/>
                </a:solidFill>
                <a:latin typeface="Exo 2 Thin" charset="0"/>
                <a:ea typeface="Exo 2 Thin" charset="0"/>
                <a:cs typeface="Exo 2 Thin" charset="0"/>
              </a:rPr>
              <a:t>‹Nr.›</a:t>
            </a:fld>
            <a:endParaRPr lang="es-ES_tradnl" sz="800" b="0" i="0" dirty="0">
              <a:solidFill>
                <a:schemeClr val="tx1"/>
              </a:solidFill>
              <a:latin typeface="Exo 2 Thin" charset="0"/>
              <a:ea typeface="Exo 2 Thin" charset="0"/>
              <a:cs typeface="Exo 2 Thin" charset="0"/>
            </a:endParaRP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565150" y="5296568"/>
            <a:ext cx="387350" cy="0"/>
          </a:xfrm>
          <a:prstGeom prst="line">
            <a:avLst/>
          </a:prstGeom>
          <a:ln w="9525">
            <a:solidFill>
              <a:srgbClr val="F793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 userDrawn="1"/>
        </p:nvGrpSpPr>
        <p:grpSpPr>
          <a:xfrm>
            <a:off x="6497053" y="5259278"/>
            <a:ext cx="723878" cy="282489"/>
            <a:chOff x="6280150" y="5168900"/>
            <a:chExt cx="1041400" cy="406400"/>
          </a:xfrm>
        </p:grpSpPr>
        <p:sp>
          <p:nvSpPr>
            <p:cNvPr id="8" name="Rectángulo redondeado 7"/>
            <p:cNvSpPr/>
            <p:nvPr userDrawn="1"/>
          </p:nvSpPr>
          <p:spPr>
            <a:xfrm>
              <a:off x="6280150" y="5168900"/>
              <a:ext cx="1041400" cy="406400"/>
            </a:xfrm>
            <a:prstGeom prst="roundRect">
              <a:avLst/>
            </a:prstGeom>
            <a:noFill/>
            <a:ln w="19050" cmpd="sng">
              <a:solidFill>
                <a:srgbClr val="7F7F7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4" name="CuadroTexto 13"/>
            <p:cNvSpPr txBox="1"/>
            <p:nvPr userDrawn="1"/>
          </p:nvSpPr>
          <p:spPr>
            <a:xfrm>
              <a:off x="6280150" y="5252709"/>
              <a:ext cx="1041400" cy="26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Bold"/>
                  <a:cs typeface="Roboto Bold"/>
                </a:rPr>
                <a:t>Logo</a:t>
              </a:r>
              <a:endParaRPr lang="es-ES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old"/>
                <a:cs typeface="Roboto Bold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14" y="5086046"/>
            <a:ext cx="1728386" cy="628954"/>
          </a:xfrm>
          <a:prstGeom prst="rect">
            <a:avLst/>
          </a:prstGeom>
        </p:spPr>
      </p:pic>
      <p:cxnSp>
        <p:nvCxnSpPr>
          <p:cNvPr id="16" name="Conector recto 15"/>
          <p:cNvCxnSpPr/>
          <p:nvPr userDrawn="1"/>
        </p:nvCxnSpPr>
        <p:spPr>
          <a:xfrm>
            <a:off x="7398888" y="5202546"/>
            <a:ext cx="0" cy="395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98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7150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15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3429372" cy="1896540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4" name="Marcador de posición de imagen 8"/>
          <p:cNvSpPr>
            <a:spLocks noGrp="1" noChangeAspect="1"/>
          </p:cNvSpPr>
          <p:nvPr>
            <p:ph type="pic" sz="quarter" idx="11"/>
          </p:nvPr>
        </p:nvSpPr>
        <p:spPr>
          <a:xfrm>
            <a:off x="3429374" y="1"/>
            <a:ext cx="3179961" cy="1896540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5" name="Marcador de posición de imagen 8"/>
          <p:cNvSpPr>
            <a:spLocks noGrp="1" noChangeAspect="1"/>
          </p:cNvSpPr>
          <p:nvPr>
            <p:ph type="pic" sz="quarter" idx="12"/>
          </p:nvPr>
        </p:nvSpPr>
        <p:spPr>
          <a:xfrm>
            <a:off x="2139546" y="1896543"/>
            <a:ext cx="3377002" cy="1904217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6" name="Marcador de posición de imagen 8"/>
          <p:cNvSpPr>
            <a:spLocks noGrp="1" noChangeAspect="1"/>
          </p:cNvSpPr>
          <p:nvPr>
            <p:ph type="pic" sz="quarter" idx="13"/>
          </p:nvPr>
        </p:nvSpPr>
        <p:spPr>
          <a:xfrm>
            <a:off x="1972" y="1896543"/>
            <a:ext cx="2137575" cy="1904217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7" name="Marcador de posición de imagen 8"/>
          <p:cNvSpPr>
            <a:spLocks noGrp="1" noChangeAspect="1"/>
          </p:cNvSpPr>
          <p:nvPr>
            <p:ph type="pic" sz="quarter" idx="14"/>
          </p:nvPr>
        </p:nvSpPr>
        <p:spPr>
          <a:xfrm>
            <a:off x="6609335" y="1"/>
            <a:ext cx="2534667" cy="1896540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8" name="Marcador de posición de imagen 8"/>
          <p:cNvSpPr>
            <a:spLocks noGrp="1" noChangeAspect="1"/>
          </p:cNvSpPr>
          <p:nvPr>
            <p:ph type="pic" sz="quarter" idx="15"/>
          </p:nvPr>
        </p:nvSpPr>
        <p:spPr>
          <a:xfrm>
            <a:off x="5516548" y="1896541"/>
            <a:ext cx="3627452" cy="1904218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9" name="Marcador de posición de imagen 8"/>
          <p:cNvSpPr>
            <a:spLocks noGrp="1" noChangeAspect="1"/>
          </p:cNvSpPr>
          <p:nvPr>
            <p:ph type="pic" sz="quarter" idx="16"/>
          </p:nvPr>
        </p:nvSpPr>
        <p:spPr>
          <a:xfrm>
            <a:off x="7161581" y="3800759"/>
            <a:ext cx="1982420" cy="1914242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posición de imagen 8"/>
          <p:cNvSpPr>
            <a:spLocks noGrp="1" noChangeAspect="1"/>
          </p:cNvSpPr>
          <p:nvPr>
            <p:ph type="pic" sz="quarter" idx="17"/>
          </p:nvPr>
        </p:nvSpPr>
        <p:spPr>
          <a:xfrm>
            <a:off x="3721126" y="3800759"/>
            <a:ext cx="3440454" cy="1914242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2" name="Marcador de posición de imagen 8"/>
          <p:cNvSpPr>
            <a:spLocks noGrp="1" noChangeAspect="1"/>
          </p:cNvSpPr>
          <p:nvPr>
            <p:ph type="pic" sz="quarter" idx="18"/>
          </p:nvPr>
        </p:nvSpPr>
        <p:spPr>
          <a:xfrm>
            <a:off x="0" y="3800759"/>
            <a:ext cx="3721126" cy="1914242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9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77968"/>
            <a:ext cx="7772400" cy="1250156"/>
          </a:xfrm>
        </p:spPr>
        <p:txBody>
          <a:bodyPr anchor="ctr"/>
          <a:lstStyle>
            <a:lvl1pPr marL="0" indent="0" algn="ctr">
              <a:buNone/>
              <a:defRPr sz="2000" b="1" i="0">
                <a:solidFill>
                  <a:srgbClr val="F7931E"/>
                </a:solidFill>
                <a:latin typeface="Exo 2 Semi" charset="0"/>
                <a:ea typeface="Exo 2 Semi" charset="0"/>
                <a:cs typeface="Exo 2 S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6497053" y="5259278"/>
            <a:ext cx="723878" cy="282489"/>
            <a:chOff x="6280150" y="5168900"/>
            <a:chExt cx="1041400" cy="406400"/>
          </a:xfrm>
        </p:grpSpPr>
        <p:sp>
          <p:nvSpPr>
            <p:cNvPr id="11" name="Rectángulo redondeado 10"/>
            <p:cNvSpPr/>
            <p:nvPr userDrawn="1"/>
          </p:nvSpPr>
          <p:spPr>
            <a:xfrm>
              <a:off x="6280150" y="5168900"/>
              <a:ext cx="1041400" cy="406400"/>
            </a:xfrm>
            <a:prstGeom prst="roundRect">
              <a:avLst/>
            </a:prstGeom>
            <a:noFill/>
            <a:ln w="19050" cmpd="sng">
              <a:solidFill>
                <a:srgbClr val="7F7F7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2" name="CuadroTexto 11"/>
            <p:cNvSpPr txBox="1"/>
            <p:nvPr userDrawn="1"/>
          </p:nvSpPr>
          <p:spPr>
            <a:xfrm>
              <a:off x="6280150" y="5252709"/>
              <a:ext cx="1041400" cy="26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Bold"/>
                  <a:cs typeface="Roboto Bold"/>
                </a:rPr>
                <a:t>Logo</a:t>
              </a:r>
              <a:endParaRPr lang="es-ES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old"/>
                <a:cs typeface="Roboto Bold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14" y="5086046"/>
            <a:ext cx="1728386" cy="628954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7398888" y="5202546"/>
            <a:ext cx="0" cy="395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6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77968"/>
            <a:ext cx="7772400" cy="1250156"/>
          </a:xfrm>
        </p:spPr>
        <p:txBody>
          <a:bodyPr anchor="ctr"/>
          <a:lstStyle>
            <a:lvl1pPr marL="0" indent="0" algn="ctr">
              <a:buNone/>
              <a:defRPr sz="2000" b="1" i="0">
                <a:solidFill>
                  <a:srgbClr val="F7931E"/>
                </a:solidFill>
                <a:latin typeface="Exo 2 Semi" charset="0"/>
                <a:ea typeface="Exo 2 Semi" charset="0"/>
                <a:cs typeface="Exo 2 S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6497053" y="5259278"/>
            <a:ext cx="723878" cy="282489"/>
            <a:chOff x="6280150" y="5168900"/>
            <a:chExt cx="1041400" cy="406400"/>
          </a:xfrm>
        </p:grpSpPr>
        <p:sp>
          <p:nvSpPr>
            <p:cNvPr id="11" name="Rectángulo redondeado 10"/>
            <p:cNvSpPr/>
            <p:nvPr userDrawn="1"/>
          </p:nvSpPr>
          <p:spPr>
            <a:xfrm>
              <a:off x="6280150" y="5168900"/>
              <a:ext cx="1041400" cy="406400"/>
            </a:xfrm>
            <a:prstGeom prst="roundRect">
              <a:avLst/>
            </a:prstGeom>
            <a:noFill/>
            <a:ln w="19050" cmpd="sng">
              <a:solidFill>
                <a:srgbClr val="7F7F7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2" name="CuadroTexto 11"/>
            <p:cNvSpPr txBox="1"/>
            <p:nvPr userDrawn="1"/>
          </p:nvSpPr>
          <p:spPr>
            <a:xfrm>
              <a:off x="6280150" y="5252709"/>
              <a:ext cx="1041400" cy="26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Bold"/>
                  <a:cs typeface="Roboto Bold"/>
                </a:rPr>
                <a:t>Logo</a:t>
              </a:r>
              <a:endParaRPr lang="es-ES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old"/>
                <a:cs typeface="Roboto Bold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14" y="5086046"/>
            <a:ext cx="1728386" cy="628954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7398888" y="5202546"/>
            <a:ext cx="0" cy="395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411365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411365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93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91" r:id="rId3"/>
    <p:sldLayoutId id="2147483687" r:id="rId4"/>
    <p:sldLayoutId id="2147483694" r:id="rId5"/>
    <p:sldLayoutId id="2147483689" r:id="rId6"/>
    <p:sldLayoutId id="2147483690" r:id="rId7"/>
    <p:sldLayoutId id="2147483675" r:id="rId8"/>
    <p:sldLayoutId id="2147483693" r:id="rId9"/>
    <p:sldLayoutId id="214748369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rgbClr val="F7931E"/>
          </a:solidFill>
          <a:latin typeface="Exo 2 Semi" charset="0"/>
          <a:ea typeface="Exo 2 Semi" charset="0"/>
          <a:cs typeface="Exo 2 Semi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>
              <a:lumMod val="50000"/>
              <a:lumOff val="50000"/>
            </a:schemeClr>
          </a:solidFill>
          <a:latin typeface="Exo 2 Thin" charset="0"/>
          <a:ea typeface="Exo 2 Thin" charset="0"/>
          <a:cs typeface="Exo 2 Thin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>
              <a:lumMod val="50000"/>
              <a:lumOff val="50000"/>
            </a:schemeClr>
          </a:solidFill>
          <a:latin typeface="Exo 2 Thin" charset="0"/>
          <a:ea typeface="Exo 2 Thin" charset="0"/>
          <a:cs typeface="Exo 2 Thin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>
              <a:lumMod val="50000"/>
              <a:lumOff val="50000"/>
            </a:schemeClr>
          </a:solidFill>
          <a:latin typeface="Exo 2 Thin" charset="0"/>
          <a:ea typeface="Exo 2 Thin" charset="0"/>
          <a:cs typeface="Exo 2 Thin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>
              <a:lumMod val="50000"/>
              <a:lumOff val="50000"/>
            </a:schemeClr>
          </a:solidFill>
          <a:latin typeface="Exo 2 Thin" charset="0"/>
          <a:ea typeface="Exo 2 Thin" charset="0"/>
          <a:cs typeface="Exo 2 Thin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>
              <a:lumMod val="50000"/>
              <a:lumOff val="50000"/>
            </a:schemeClr>
          </a:solidFill>
          <a:latin typeface="Exo 2 Thin" charset="0"/>
          <a:ea typeface="Exo 2 Thin" charset="0"/>
          <a:cs typeface="Exo 2 Thin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Document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etiam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err="1" smtClean="0"/>
              <a:t>vel</a:t>
            </a:r>
            <a:r>
              <a:rPr lang="es-ES_tradnl" dirty="0" smtClean="0"/>
              <a:t> </a:t>
            </a:r>
            <a:r>
              <a:rPr lang="es-ES_tradnl" dirty="0" err="1"/>
              <a:t>elit</a:t>
            </a:r>
            <a:r>
              <a:rPr lang="es-ES_tradnl" dirty="0"/>
              <a:t> </a:t>
            </a:r>
            <a:r>
              <a:rPr lang="es-ES_tradnl" dirty="0" err="1"/>
              <a:t>eget</a:t>
            </a:r>
            <a:r>
              <a:rPr lang="es-ES_tradnl" dirty="0"/>
              <a:t> ante </a:t>
            </a:r>
            <a:r>
              <a:rPr lang="es-ES_tradnl" dirty="0" err="1"/>
              <a:t>semper</a:t>
            </a:r>
            <a:r>
              <a:rPr lang="es-ES_tradnl" dirty="0"/>
              <a:t> </a:t>
            </a:r>
            <a:r>
              <a:rPr lang="es-ES_tradnl" dirty="0" err="1" smtClean="0"/>
              <a:t>rhoncus</a:t>
            </a:r>
            <a:r>
              <a:rPr lang="es-ES_tradnl" dirty="0" smtClean="0"/>
              <a:t>. </a:t>
            </a:r>
            <a:r>
              <a:rPr lang="es-ES_tradnl" dirty="0" err="1" smtClean="0"/>
              <a:t>Amet</a:t>
            </a:r>
            <a:r>
              <a:rPr lang="es-ES_tradnl" dirty="0"/>
              <a:t> </a:t>
            </a:r>
            <a:r>
              <a:rPr lang="es-ES_tradnl" dirty="0" err="1" smtClean="0"/>
              <a:t>elem</a:t>
            </a:r>
            <a:r>
              <a:rPr lang="es-ES_tradnl" dirty="0" smtClean="0"/>
              <a:t> </a:t>
            </a:r>
            <a:r>
              <a:rPr lang="es-ES_tradnl" dirty="0" err="1" smtClean="0"/>
              <a:t>entum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Document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r>
              <a:rPr lang="es-ES" dirty="0" smtClean="0"/>
              <a:t> </a:t>
            </a:r>
            <a:r>
              <a:rPr lang="es-ES" b="0" dirty="0"/>
              <a:t>Ut sed magna </a:t>
            </a:r>
            <a:r>
              <a:rPr lang="es-ES" b="0" dirty="0" err="1"/>
              <a:t>ac</a:t>
            </a:r>
            <a:r>
              <a:rPr lang="es-ES" b="0" dirty="0"/>
              <a:t> </a:t>
            </a:r>
            <a:r>
              <a:rPr lang="es-ES" b="0" dirty="0" err="1"/>
              <a:t>diam</a:t>
            </a:r>
            <a:r>
              <a:rPr lang="es-ES" b="0" dirty="0"/>
              <a:t> </a:t>
            </a:r>
            <a:r>
              <a:rPr lang="es-ES" b="0" dirty="0" err="1"/>
              <a:t>euismod</a:t>
            </a:r>
            <a:r>
              <a:rPr lang="es-ES" b="0" dirty="0"/>
              <a:t> </a:t>
            </a:r>
            <a:r>
              <a:rPr lang="es-ES" b="0" dirty="0" err="1"/>
              <a:t>vestibulum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04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9436"/>
            <a:ext cx="3924300" cy="4198464"/>
          </a:xfrm>
        </p:spPr>
        <p:txBody>
          <a:bodyPr>
            <a:normAutofit/>
          </a:bodyPr>
          <a:lstStyle/>
          <a:p>
            <a:r>
              <a:rPr lang="fr-FR" dirty="0" smtClean="0"/>
              <a:t>This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contain</a:t>
            </a:r>
            <a:r>
              <a:rPr lang="fr-FR" dirty="0"/>
              <a:t> a sentence or </a:t>
            </a:r>
            <a:r>
              <a:rPr lang="fr-FR" dirty="0" smtClean="0"/>
              <a:t>conclusion.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smtClean="0"/>
              <a:t>erat </a:t>
            </a:r>
            <a:r>
              <a:rPr lang="fr-FR" dirty="0" err="1" smtClean="0"/>
              <a:t>volutpat</a:t>
            </a:r>
            <a:r>
              <a:rPr lang="fr-FR" dirty="0" smtClean="0"/>
              <a:t>. Sed et </a:t>
            </a:r>
            <a:r>
              <a:rPr lang="fr-FR" dirty="0" err="1" smtClean="0"/>
              <a:t>nibh</a:t>
            </a:r>
            <a:r>
              <a:rPr lang="fr-FR" dirty="0" smtClean="0"/>
              <a:t> a </a:t>
            </a:r>
            <a:r>
              <a:rPr lang="fr-FR" dirty="0" err="1" smtClean="0"/>
              <a:t>urna</a:t>
            </a:r>
            <a:r>
              <a:rPr lang="fr-FR" dirty="0" smtClean="0"/>
              <a:t> </a:t>
            </a:r>
            <a:r>
              <a:rPr lang="fr-FR" dirty="0" err="1" smtClean="0"/>
              <a:t>lacinia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quis</a:t>
            </a:r>
            <a:r>
              <a:rPr lang="fr-FR" dirty="0" smtClean="0"/>
              <a:t> in </a:t>
            </a:r>
            <a:r>
              <a:rPr lang="fr-FR" dirty="0" err="1" smtClean="0"/>
              <a:t>augue</a:t>
            </a:r>
            <a:r>
              <a:rPr lang="fr-FR" dirty="0" smtClean="0"/>
              <a:t>. Suspendisse </a:t>
            </a:r>
            <a:r>
              <a:rPr lang="fr-FR" dirty="0" err="1" smtClean="0"/>
              <a:t>efficitur</a:t>
            </a:r>
            <a:r>
              <a:rPr lang="fr-FR" dirty="0" smtClean="0"/>
              <a:t> </a:t>
            </a:r>
            <a:r>
              <a:rPr lang="fr-FR" dirty="0" err="1" smtClean="0"/>
              <a:t>faucibus</a:t>
            </a:r>
            <a:r>
              <a:rPr lang="fr-FR" dirty="0" smtClean="0"/>
              <a:t> ante </a:t>
            </a:r>
            <a:r>
              <a:rPr lang="fr-FR" dirty="0" err="1" smtClean="0"/>
              <a:t>eget</a:t>
            </a:r>
            <a:r>
              <a:rPr lang="fr-FR" dirty="0" smtClean="0"/>
              <a:t> cursus.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72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Deadline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8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6394450" cy="952500"/>
          </a:xfrm>
        </p:spPr>
        <p:txBody>
          <a:bodyPr/>
          <a:lstStyle/>
          <a:p>
            <a:r>
              <a:rPr lang="es-ES" dirty="0" err="1" smtClean="0"/>
              <a:t>Slide</a:t>
            </a:r>
            <a:r>
              <a:rPr lang="es-ES" dirty="0" smtClean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smtClean="0"/>
              <a:t>– </a:t>
            </a:r>
            <a:r>
              <a:rPr lang="es-ES" dirty="0" err="1" smtClean="0"/>
              <a:t>two-column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err="1" smtClean="0"/>
              <a:t>Maecenas</a:t>
            </a:r>
            <a:r>
              <a:rPr lang="it-IT" sz="1400" dirty="0" smtClean="0"/>
              <a:t> </a:t>
            </a:r>
            <a:r>
              <a:rPr lang="it-IT" sz="1400" dirty="0" err="1" smtClean="0"/>
              <a:t>faucibus</a:t>
            </a:r>
            <a:r>
              <a:rPr lang="it-IT" sz="1400" dirty="0" smtClean="0"/>
              <a:t> </a:t>
            </a:r>
            <a:r>
              <a:rPr lang="it-IT" sz="1400" dirty="0" err="1" smtClean="0"/>
              <a:t>nibh</a:t>
            </a:r>
            <a:r>
              <a:rPr lang="it-IT" sz="1400" dirty="0" smtClean="0"/>
              <a:t> </a:t>
            </a:r>
            <a:r>
              <a:rPr lang="it-IT" sz="1400" dirty="0" err="1" smtClean="0"/>
              <a:t>eu</a:t>
            </a:r>
            <a:r>
              <a:rPr lang="it-IT" sz="1400" dirty="0" smtClean="0"/>
              <a:t> </a:t>
            </a:r>
            <a:r>
              <a:rPr lang="it-IT" sz="1400" dirty="0" err="1" smtClean="0"/>
              <a:t>neque</a:t>
            </a:r>
            <a:r>
              <a:rPr lang="it-IT" sz="1400" dirty="0" smtClean="0"/>
              <a:t> </a:t>
            </a:r>
            <a:r>
              <a:rPr lang="it-IT" sz="1400" dirty="0" err="1" smtClean="0"/>
              <a:t>interdum</a:t>
            </a:r>
            <a:r>
              <a:rPr lang="it-IT" sz="1400" dirty="0" smtClean="0"/>
              <a:t> </a:t>
            </a:r>
            <a:r>
              <a:rPr lang="it-IT" sz="1400" dirty="0" err="1" smtClean="0"/>
              <a:t>blandit</a:t>
            </a:r>
            <a:r>
              <a:rPr lang="it-IT" sz="1400" dirty="0" smtClean="0"/>
              <a:t>. </a:t>
            </a:r>
            <a:r>
              <a:rPr lang="it-IT" sz="1400" dirty="0" err="1" smtClean="0"/>
              <a:t>Donec</a:t>
            </a:r>
            <a:r>
              <a:rPr lang="it-IT" sz="1400" dirty="0" smtClean="0"/>
              <a:t> ut </a:t>
            </a:r>
            <a:r>
              <a:rPr lang="it-IT" sz="1400" dirty="0" err="1" smtClean="0"/>
              <a:t>elit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libero </a:t>
            </a:r>
            <a:r>
              <a:rPr lang="it-IT" sz="1400" dirty="0" err="1" smtClean="0"/>
              <a:t>pretium</a:t>
            </a:r>
            <a:r>
              <a:rPr lang="it-IT" sz="1400" dirty="0" smtClean="0"/>
              <a:t> lacinia. </a:t>
            </a:r>
            <a:r>
              <a:rPr lang="it-IT" sz="1400" dirty="0" err="1" smtClean="0"/>
              <a:t>Praesent</a:t>
            </a:r>
            <a:r>
              <a:rPr lang="it-IT" sz="1400" dirty="0" smtClean="0"/>
              <a:t> </a:t>
            </a:r>
            <a:r>
              <a:rPr lang="it-IT" sz="1400" dirty="0" err="1" smtClean="0"/>
              <a:t>sollicitudin</a:t>
            </a:r>
            <a:r>
              <a:rPr lang="it-IT" sz="1400" dirty="0" smtClean="0"/>
              <a:t> </a:t>
            </a:r>
            <a:r>
              <a:rPr lang="it-IT" sz="1400" dirty="0" err="1" smtClean="0"/>
              <a:t>lacus</a:t>
            </a:r>
            <a:r>
              <a:rPr lang="it-IT" sz="1400" dirty="0" smtClean="0"/>
              <a:t> ligula, non </a:t>
            </a:r>
            <a:r>
              <a:rPr lang="it-IT" sz="1400" dirty="0" err="1" smtClean="0"/>
              <a:t>consectetur</a:t>
            </a:r>
            <a:r>
              <a:rPr lang="it-IT" sz="1400" dirty="0" smtClean="0"/>
              <a:t> </a:t>
            </a:r>
            <a:r>
              <a:rPr lang="it-IT" sz="1400" dirty="0" err="1" smtClean="0"/>
              <a:t>risus</a:t>
            </a:r>
            <a:r>
              <a:rPr lang="it-IT" sz="1400" dirty="0" smtClean="0"/>
              <a:t> </a:t>
            </a:r>
            <a:r>
              <a:rPr lang="it-IT" sz="1400" dirty="0" err="1" smtClean="0"/>
              <a:t>fringilla</a:t>
            </a:r>
            <a:r>
              <a:rPr lang="it-IT" sz="1400" dirty="0" smtClean="0"/>
              <a:t> ut. </a:t>
            </a:r>
            <a:r>
              <a:rPr lang="it-IT" sz="1400" b="1" dirty="0" smtClean="0">
                <a:latin typeface="Exo 2 Semi" charset="0"/>
                <a:ea typeface="Exo 2 Semi" charset="0"/>
                <a:cs typeface="Exo 2 Semi" charset="0"/>
              </a:rPr>
              <a:t>Class </a:t>
            </a:r>
            <a:r>
              <a:rPr lang="it-IT" sz="1400" b="1" dirty="0" err="1" smtClean="0">
                <a:latin typeface="Exo 2 Semi" charset="0"/>
                <a:ea typeface="Exo 2 Semi" charset="0"/>
                <a:cs typeface="Exo 2 Semi" charset="0"/>
              </a:rPr>
              <a:t>aptent</a:t>
            </a:r>
            <a:r>
              <a:rPr lang="it-IT" sz="1400" b="1" dirty="0" smtClean="0">
                <a:latin typeface="Exo 2 Semi" charset="0"/>
                <a:ea typeface="Exo 2 Semi" charset="0"/>
                <a:cs typeface="Exo 2 Semi" charset="0"/>
              </a:rPr>
              <a:t> taciti </a:t>
            </a:r>
            <a:r>
              <a:rPr lang="it-IT" sz="1400" b="1" dirty="0" err="1" smtClean="0">
                <a:latin typeface="Exo 2 Semi" charset="0"/>
                <a:ea typeface="Exo 2 Semi" charset="0"/>
                <a:cs typeface="Exo 2 Semi" charset="0"/>
              </a:rPr>
              <a:t>sociosqu</a:t>
            </a:r>
            <a:r>
              <a:rPr lang="it-IT" sz="1400" b="1" dirty="0" smtClean="0">
                <a:latin typeface="Exo 2 Semi" charset="0"/>
                <a:ea typeface="Exo 2 Semi" charset="0"/>
                <a:cs typeface="Exo 2 Semi" charset="0"/>
              </a:rPr>
              <a:t> ad </a:t>
            </a:r>
            <a:r>
              <a:rPr lang="it-IT" sz="1400" b="1" dirty="0" err="1" smtClean="0">
                <a:latin typeface="Exo 2 Semi" charset="0"/>
                <a:ea typeface="Exo 2 Semi" charset="0"/>
                <a:cs typeface="Exo 2 Semi" charset="0"/>
              </a:rPr>
              <a:t>litora</a:t>
            </a:r>
            <a:r>
              <a:rPr lang="it-IT" sz="1400" b="1" dirty="0" smtClean="0">
                <a:latin typeface="Exo 2 Semi" charset="0"/>
                <a:ea typeface="Exo 2 Semi" charset="0"/>
                <a:cs typeface="Exo 2 Semi" charset="0"/>
              </a:rPr>
              <a:t> </a:t>
            </a:r>
            <a:r>
              <a:rPr lang="it-IT" sz="1400" b="1" dirty="0" err="1" smtClean="0">
                <a:latin typeface="Exo 2 Semi" charset="0"/>
                <a:ea typeface="Exo 2 Semi" charset="0"/>
                <a:cs typeface="Exo 2 Semi" charset="0"/>
              </a:rPr>
              <a:t>torquent</a:t>
            </a:r>
            <a:r>
              <a:rPr lang="it-IT" sz="1400" b="1" dirty="0" smtClean="0">
                <a:latin typeface="Exo 2 Semi" charset="0"/>
                <a:ea typeface="Exo 2 Semi" charset="0"/>
                <a:cs typeface="Exo 2 Semi" charset="0"/>
              </a:rPr>
              <a:t> per </a:t>
            </a:r>
            <a:r>
              <a:rPr lang="it-IT" sz="1400" b="1" dirty="0" err="1" smtClean="0">
                <a:latin typeface="Exo 2 Semi" charset="0"/>
                <a:ea typeface="Exo 2 Semi" charset="0"/>
                <a:cs typeface="Exo 2 Semi" charset="0"/>
              </a:rPr>
              <a:t>conubia</a:t>
            </a:r>
            <a:r>
              <a:rPr lang="it-IT" sz="1400" b="1" dirty="0" smtClean="0">
                <a:latin typeface="Exo 2 Semi" charset="0"/>
                <a:ea typeface="Exo 2 Semi" charset="0"/>
                <a:cs typeface="Exo 2 Semi" charset="0"/>
              </a:rPr>
              <a:t> nostra, </a:t>
            </a:r>
            <a:r>
              <a:rPr lang="it-IT" sz="1400" dirty="0" smtClean="0"/>
              <a:t>per </a:t>
            </a:r>
            <a:r>
              <a:rPr lang="it-IT" sz="1400" dirty="0" err="1" smtClean="0"/>
              <a:t>inceptos</a:t>
            </a:r>
            <a:r>
              <a:rPr lang="it-IT" sz="1400" dirty="0" smtClean="0"/>
              <a:t> </a:t>
            </a:r>
            <a:r>
              <a:rPr lang="it-IT" sz="1400" dirty="0" err="1" smtClean="0"/>
              <a:t>himenaeos</a:t>
            </a:r>
            <a:r>
              <a:rPr lang="it-IT" sz="1400" dirty="0" smtClean="0"/>
              <a:t>. </a:t>
            </a:r>
            <a:r>
              <a:rPr lang="it-IT" sz="1400" dirty="0" err="1" smtClean="0"/>
              <a:t>Nam</a:t>
            </a:r>
            <a:r>
              <a:rPr lang="it-IT" sz="1400" dirty="0" smtClean="0"/>
              <a:t> </a:t>
            </a:r>
            <a:r>
              <a:rPr lang="it-IT" sz="1400" dirty="0" err="1" smtClean="0"/>
              <a:t>vel</a:t>
            </a:r>
            <a:r>
              <a:rPr lang="it-IT" sz="1400" dirty="0" smtClean="0"/>
              <a:t> </a:t>
            </a:r>
            <a:r>
              <a:rPr lang="it-IT" sz="1400" dirty="0" err="1" smtClean="0"/>
              <a:t>lorem</a:t>
            </a:r>
            <a:r>
              <a:rPr lang="it-IT" sz="1400" dirty="0" smtClean="0"/>
              <a:t> </a:t>
            </a:r>
            <a:r>
              <a:rPr lang="it-IT" sz="1400" dirty="0" err="1" smtClean="0"/>
              <a:t>risus</a:t>
            </a:r>
            <a:r>
              <a:rPr lang="it-IT" sz="1400" dirty="0" smtClean="0"/>
              <a:t>. </a:t>
            </a:r>
            <a:r>
              <a:rPr lang="it-IT" sz="1400" dirty="0" err="1" smtClean="0"/>
              <a:t>Curabitur</a:t>
            </a:r>
            <a:r>
              <a:rPr lang="it-IT" sz="1400" dirty="0" smtClean="0"/>
              <a:t> </a:t>
            </a:r>
            <a:r>
              <a:rPr lang="it-IT" sz="1400" dirty="0" err="1" smtClean="0"/>
              <a:t>volutpat</a:t>
            </a:r>
            <a:r>
              <a:rPr lang="it-IT" sz="1400" dirty="0" smtClean="0"/>
              <a:t> </a:t>
            </a:r>
            <a:r>
              <a:rPr lang="it-IT" sz="1400" dirty="0" err="1" smtClean="0"/>
              <a:t>tempor</a:t>
            </a:r>
            <a:r>
              <a:rPr lang="it-IT" sz="1400" dirty="0" smtClean="0"/>
              <a:t> </a:t>
            </a:r>
            <a:r>
              <a:rPr lang="it-IT" sz="1400" dirty="0" err="1" smtClean="0"/>
              <a:t>leo</a:t>
            </a:r>
            <a:r>
              <a:rPr lang="it-IT" sz="1400" dirty="0" smtClean="0"/>
              <a:t>, </a:t>
            </a:r>
            <a:r>
              <a:rPr lang="it-IT" sz="1400" dirty="0" err="1" smtClean="0"/>
              <a:t>rutrum</a:t>
            </a:r>
            <a:r>
              <a:rPr lang="it-IT" sz="1400" dirty="0" smtClean="0"/>
              <a:t> </a:t>
            </a:r>
            <a:r>
              <a:rPr lang="it-IT" sz="1400" dirty="0" err="1" smtClean="0"/>
              <a:t>commodo</a:t>
            </a:r>
            <a:r>
              <a:rPr lang="it-IT" sz="1400" dirty="0" smtClean="0"/>
              <a:t> </a:t>
            </a:r>
            <a:r>
              <a:rPr lang="it-IT" sz="1400" dirty="0" err="1" smtClean="0"/>
              <a:t>augue</a:t>
            </a:r>
            <a:r>
              <a:rPr lang="it-IT" sz="1400" dirty="0" smtClean="0"/>
              <a:t> </a:t>
            </a:r>
            <a:r>
              <a:rPr lang="it-IT" sz="1400" dirty="0" err="1" smtClean="0"/>
              <a:t>rutrum</a:t>
            </a:r>
            <a:r>
              <a:rPr lang="it-IT" sz="1400" dirty="0" smtClean="0"/>
              <a:t> </a:t>
            </a:r>
            <a:r>
              <a:rPr lang="it-IT" sz="1400" dirty="0" err="1" smtClean="0"/>
              <a:t>porttitor</a:t>
            </a:r>
            <a:r>
              <a:rPr lang="it-IT" sz="1400" dirty="0" smtClean="0"/>
              <a:t>. </a:t>
            </a:r>
            <a:r>
              <a:rPr lang="it-IT" sz="1400" dirty="0" err="1" smtClean="0"/>
              <a:t>Aenean</a:t>
            </a:r>
            <a:r>
              <a:rPr lang="it-IT" sz="1400" dirty="0" smtClean="0"/>
              <a:t> </a:t>
            </a:r>
            <a:r>
              <a:rPr lang="it-IT" sz="1400" dirty="0" err="1" smtClean="0"/>
              <a:t>eu</a:t>
            </a:r>
            <a:r>
              <a:rPr lang="it-IT" sz="1400" dirty="0" smtClean="0"/>
              <a:t> </a:t>
            </a:r>
            <a:r>
              <a:rPr lang="it-IT" sz="1400" dirty="0" err="1" smtClean="0"/>
              <a:t>enim</a:t>
            </a:r>
            <a:r>
              <a:rPr lang="it-IT" sz="1400" dirty="0" smtClean="0"/>
              <a:t> </a:t>
            </a:r>
            <a:r>
              <a:rPr lang="it-IT" sz="1400" dirty="0" err="1" smtClean="0"/>
              <a:t>sed</a:t>
            </a:r>
            <a:r>
              <a:rPr lang="it-IT" sz="1400" dirty="0" smtClean="0"/>
              <a:t> </a:t>
            </a:r>
            <a:r>
              <a:rPr lang="it-IT" sz="1400" dirty="0" err="1" smtClean="0"/>
              <a:t>nisi</a:t>
            </a:r>
            <a:r>
              <a:rPr lang="it-IT" sz="1400" dirty="0" smtClean="0"/>
              <a:t> </a:t>
            </a:r>
            <a:r>
              <a:rPr lang="it-IT" sz="1400" dirty="0" err="1" smtClean="0"/>
              <a:t>fermentum</a:t>
            </a:r>
            <a:r>
              <a:rPr lang="it-IT" sz="1400" dirty="0" smtClean="0"/>
              <a:t> </a:t>
            </a:r>
            <a:r>
              <a:rPr lang="it-IT" sz="1400" dirty="0" err="1" smtClean="0"/>
              <a:t>eleifend</a:t>
            </a:r>
            <a:r>
              <a:rPr lang="it-IT" sz="1400" dirty="0" smtClean="0"/>
              <a:t> </a:t>
            </a:r>
            <a:r>
              <a:rPr lang="it-IT" sz="1400" dirty="0" err="1" smtClean="0"/>
              <a:t>mollis</a:t>
            </a:r>
            <a:r>
              <a:rPr lang="it-IT" sz="1400" dirty="0" smtClean="0"/>
              <a:t> vitae mi. </a:t>
            </a:r>
            <a:r>
              <a:rPr lang="it-IT" sz="1400" dirty="0" err="1" smtClean="0"/>
              <a:t>Etiam</a:t>
            </a:r>
            <a:r>
              <a:rPr lang="it-IT" sz="1400" dirty="0" smtClean="0"/>
              <a:t> </a:t>
            </a:r>
            <a:r>
              <a:rPr lang="it-IT" sz="1400" dirty="0" err="1" smtClean="0"/>
              <a:t>sagittis</a:t>
            </a:r>
            <a:r>
              <a:rPr lang="it-IT" sz="1400" dirty="0" smtClean="0"/>
              <a:t> </a:t>
            </a:r>
            <a:r>
              <a:rPr lang="it-IT" sz="1400" dirty="0" err="1" smtClean="0"/>
              <a:t>scelerisque</a:t>
            </a:r>
            <a:r>
              <a:rPr lang="it-IT" sz="1400" dirty="0" smtClean="0"/>
              <a:t> </a:t>
            </a:r>
            <a:r>
              <a:rPr lang="it-IT" sz="1400" dirty="0" err="1" smtClean="0"/>
              <a:t>semper</a:t>
            </a:r>
            <a:r>
              <a:rPr lang="it-IT" sz="1400" dirty="0" smtClean="0"/>
              <a:t>.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sz="1400" dirty="0" err="1" smtClean="0"/>
              <a:t>Duis</a:t>
            </a:r>
            <a:r>
              <a:rPr lang="it-IT" sz="1400" dirty="0" smtClean="0"/>
              <a:t> </a:t>
            </a:r>
            <a:r>
              <a:rPr lang="it-IT" sz="1400" dirty="0" err="1" smtClean="0"/>
              <a:t>sed</a:t>
            </a:r>
            <a:r>
              <a:rPr lang="it-IT" sz="1400" dirty="0" smtClean="0"/>
              <a:t> </a:t>
            </a:r>
            <a:r>
              <a:rPr lang="it-IT" sz="1400" dirty="0" err="1" smtClean="0"/>
              <a:t>mollis</a:t>
            </a:r>
            <a:r>
              <a:rPr lang="it-IT" sz="1400" dirty="0" smtClean="0"/>
              <a:t> urna,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lobortis</a:t>
            </a:r>
            <a:r>
              <a:rPr lang="it-IT" sz="1400" dirty="0" smtClean="0"/>
              <a:t> </a:t>
            </a:r>
            <a:r>
              <a:rPr lang="it-IT" sz="1400" dirty="0" err="1" smtClean="0"/>
              <a:t>lectus</a:t>
            </a:r>
            <a:r>
              <a:rPr lang="it-IT" sz="1400" dirty="0" smtClean="0"/>
              <a:t>. </a:t>
            </a:r>
            <a:r>
              <a:rPr lang="it-IT" sz="1400" dirty="0" err="1" smtClean="0"/>
              <a:t>Integer</a:t>
            </a:r>
            <a:r>
              <a:rPr lang="it-IT" sz="1400" dirty="0" smtClean="0"/>
              <a:t> </a:t>
            </a:r>
            <a:r>
              <a:rPr lang="it-IT" sz="1400" dirty="0" err="1" smtClean="0"/>
              <a:t>ultricies</a:t>
            </a:r>
            <a:r>
              <a:rPr lang="it-IT" sz="1400" dirty="0" smtClean="0"/>
              <a:t> </a:t>
            </a:r>
            <a:r>
              <a:rPr lang="it-IT" sz="1400" dirty="0" err="1" smtClean="0"/>
              <a:t>mauris</a:t>
            </a:r>
            <a:r>
              <a:rPr lang="it-IT" sz="1400" dirty="0" smtClean="0"/>
              <a:t> </a:t>
            </a:r>
            <a:r>
              <a:rPr lang="it-IT" sz="1400" dirty="0" err="1" smtClean="0"/>
              <a:t>nec</a:t>
            </a:r>
            <a:r>
              <a:rPr lang="it-IT" sz="1400" dirty="0" smtClean="0"/>
              <a:t> lacinia </a:t>
            </a:r>
            <a:r>
              <a:rPr lang="it-IT" sz="1400" dirty="0" err="1" smtClean="0"/>
              <a:t>facilisis</a:t>
            </a:r>
            <a:r>
              <a:rPr lang="it-IT" sz="1400" dirty="0" smtClean="0"/>
              <a:t>. </a:t>
            </a:r>
            <a:r>
              <a:rPr lang="it-IT" sz="1400" dirty="0" err="1" smtClean="0"/>
              <a:t>Vestibulum</a:t>
            </a:r>
            <a:r>
              <a:rPr lang="it-IT" sz="1400" dirty="0" smtClean="0"/>
              <a:t> </a:t>
            </a:r>
            <a:r>
              <a:rPr lang="it-IT" sz="1400" dirty="0" err="1" smtClean="0"/>
              <a:t>ipsum</a:t>
            </a:r>
            <a:r>
              <a:rPr lang="it-IT" sz="1400" dirty="0" smtClean="0"/>
              <a:t> </a:t>
            </a:r>
            <a:r>
              <a:rPr lang="it-IT" sz="1400" dirty="0" err="1" smtClean="0"/>
              <a:t>nisi</a:t>
            </a:r>
            <a:r>
              <a:rPr lang="it-IT" sz="1400" dirty="0" smtClean="0"/>
              <a:t>, </a:t>
            </a:r>
            <a:r>
              <a:rPr lang="it-IT" sz="1400" dirty="0" err="1" smtClean="0"/>
              <a:t>fermentum</a:t>
            </a:r>
            <a:r>
              <a:rPr lang="it-IT" sz="1400" dirty="0" smtClean="0"/>
              <a:t> </a:t>
            </a:r>
            <a:r>
              <a:rPr lang="it-IT" sz="1400" dirty="0" err="1" smtClean="0"/>
              <a:t>nec</a:t>
            </a:r>
            <a:r>
              <a:rPr lang="it-IT" sz="1400" dirty="0" smtClean="0"/>
              <a:t> </a:t>
            </a:r>
            <a:r>
              <a:rPr lang="it-IT" sz="1400" dirty="0" err="1" smtClean="0"/>
              <a:t>justo</a:t>
            </a:r>
            <a:r>
              <a:rPr lang="it-IT" sz="1400" dirty="0" smtClean="0"/>
              <a:t> </a:t>
            </a:r>
            <a:r>
              <a:rPr lang="it-IT" sz="1400" dirty="0" err="1" smtClean="0"/>
              <a:t>nec</a:t>
            </a:r>
            <a:r>
              <a:rPr lang="it-IT" sz="1400" dirty="0" smtClean="0"/>
              <a:t>, </a:t>
            </a:r>
            <a:r>
              <a:rPr lang="it-IT" sz="1400" dirty="0" err="1" smtClean="0"/>
              <a:t>feugiat</a:t>
            </a:r>
            <a:r>
              <a:rPr lang="it-IT" sz="1400" dirty="0" smtClean="0"/>
              <a:t> </a:t>
            </a:r>
            <a:r>
              <a:rPr lang="it-IT" sz="1400" dirty="0" err="1" smtClean="0"/>
              <a:t>congue</a:t>
            </a:r>
            <a:r>
              <a:rPr lang="it-IT" sz="1400" dirty="0" smtClean="0"/>
              <a:t> </a:t>
            </a:r>
            <a:r>
              <a:rPr lang="it-IT" sz="1400" dirty="0" err="1" smtClean="0"/>
              <a:t>lacus</a:t>
            </a:r>
            <a:r>
              <a:rPr lang="it-IT" sz="1400" dirty="0" smtClean="0"/>
              <a:t>. </a:t>
            </a:r>
            <a:r>
              <a:rPr lang="it-IT" sz="1400" dirty="0" err="1" smtClean="0"/>
              <a:t>Quisque</a:t>
            </a:r>
            <a:r>
              <a:rPr lang="it-IT" sz="1400" dirty="0" smtClean="0"/>
              <a:t> </a:t>
            </a:r>
            <a:r>
              <a:rPr lang="it-IT" sz="1400" dirty="0" err="1" smtClean="0"/>
              <a:t>ac</a:t>
            </a:r>
            <a:r>
              <a:rPr lang="it-IT" sz="1400" dirty="0" smtClean="0"/>
              <a:t> </a:t>
            </a:r>
            <a:r>
              <a:rPr lang="it-IT" sz="1400" dirty="0" err="1" smtClean="0"/>
              <a:t>vehicula</a:t>
            </a:r>
            <a:r>
              <a:rPr lang="it-IT" sz="1400" dirty="0" smtClean="0"/>
              <a:t> </a:t>
            </a:r>
            <a:r>
              <a:rPr lang="it-IT" sz="1400" dirty="0" err="1" smtClean="0"/>
              <a:t>velit</a:t>
            </a:r>
            <a:r>
              <a:rPr lang="it-IT" sz="1400" dirty="0" smtClean="0"/>
              <a:t>.</a:t>
            </a:r>
            <a:endParaRPr lang="es-ES" sz="14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err="1" smtClean="0"/>
              <a:t>Praesent</a:t>
            </a:r>
            <a:r>
              <a:rPr lang="fr-FR" sz="1400" dirty="0" smtClean="0"/>
              <a:t> nec </a:t>
            </a:r>
            <a:r>
              <a:rPr lang="fr-FR" sz="1400" dirty="0" err="1" smtClean="0"/>
              <a:t>enim</a:t>
            </a:r>
            <a:r>
              <a:rPr lang="fr-FR" sz="1400" dirty="0" smtClean="0"/>
              <a:t> id </a:t>
            </a:r>
            <a:r>
              <a:rPr lang="fr-FR" sz="1400" dirty="0" err="1" smtClean="0"/>
              <a:t>orci</a:t>
            </a:r>
            <a:r>
              <a:rPr lang="fr-FR" sz="1400" dirty="0" smtClean="0"/>
              <a:t> </a:t>
            </a:r>
            <a:r>
              <a:rPr lang="fr-FR" sz="1400" dirty="0" err="1" smtClean="0"/>
              <a:t>ultricies</a:t>
            </a:r>
            <a:r>
              <a:rPr lang="fr-FR" sz="1400" dirty="0" smtClean="0"/>
              <a:t> pretium. </a:t>
            </a:r>
            <a:r>
              <a:rPr lang="fr-FR" sz="1400" dirty="0" err="1" smtClean="0"/>
              <a:t>Etiam</a:t>
            </a:r>
            <a:r>
              <a:rPr lang="fr-FR" sz="1400" dirty="0" smtClean="0"/>
              <a:t> </a:t>
            </a:r>
            <a:r>
              <a:rPr lang="fr-FR" sz="1400" dirty="0" err="1" smtClean="0"/>
              <a:t>tincidunt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</a:t>
            </a:r>
            <a:r>
              <a:rPr lang="fr-FR" sz="1400" dirty="0" err="1" smtClean="0"/>
              <a:t>odio</a:t>
            </a:r>
            <a:r>
              <a:rPr lang="fr-FR" sz="1400" dirty="0" smtClean="0"/>
              <a:t> </a:t>
            </a:r>
            <a:r>
              <a:rPr lang="fr-FR" sz="1400" dirty="0" err="1" smtClean="0"/>
              <a:t>consequat</a:t>
            </a:r>
            <a:r>
              <a:rPr lang="fr-FR" sz="1400" dirty="0" smtClean="0"/>
              <a:t> </a:t>
            </a:r>
            <a:r>
              <a:rPr lang="fr-FR" sz="1400" dirty="0" err="1" smtClean="0"/>
              <a:t>lobortis</a:t>
            </a:r>
            <a:r>
              <a:rPr lang="fr-FR" sz="1400" dirty="0" smtClean="0"/>
              <a:t>. Duis </a:t>
            </a:r>
            <a:r>
              <a:rPr lang="fr-FR" sz="1400" dirty="0" err="1" smtClean="0"/>
              <a:t>interdum</a:t>
            </a:r>
            <a:r>
              <a:rPr lang="fr-FR" sz="1400" dirty="0" smtClean="0"/>
              <a:t>, </a:t>
            </a:r>
            <a:r>
              <a:rPr lang="fr-FR" sz="1400" dirty="0" err="1" smtClean="0"/>
              <a:t>risus</a:t>
            </a:r>
            <a:r>
              <a:rPr lang="fr-FR" sz="1400" dirty="0" smtClean="0"/>
              <a:t> </a:t>
            </a:r>
            <a:r>
              <a:rPr lang="fr-FR" sz="1400" dirty="0" err="1" smtClean="0"/>
              <a:t>dictum</a:t>
            </a:r>
            <a:r>
              <a:rPr lang="fr-FR" sz="1400" dirty="0" smtClean="0"/>
              <a:t> tristique </a:t>
            </a:r>
            <a:r>
              <a:rPr lang="fr-FR" sz="1400" dirty="0" err="1" smtClean="0"/>
              <a:t>sollicitudin</a:t>
            </a:r>
            <a:r>
              <a:rPr lang="fr-FR" sz="1400" dirty="0" smtClean="0"/>
              <a:t>, </a:t>
            </a:r>
            <a:r>
              <a:rPr lang="fr-FR" sz="1400" dirty="0" err="1" smtClean="0"/>
              <a:t>sem</a:t>
            </a:r>
            <a:r>
              <a:rPr lang="fr-FR" sz="1400" dirty="0" smtClean="0"/>
              <a:t> </a:t>
            </a:r>
            <a:r>
              <a:rPr lang="fr-FR" sz="1400" dirty="0" err="1" smtClean="0"/>
              <a:t>tortor</a:t>
            </a:r>
            <a:r>
              <a:rPr lang="fr-FR" sz="1400" dirty="0" smtClean="0"/>
              <a:t> </a:t>
            </a:r>
            <a:r>
              <a:rPr lang="fr-FR" sz="1400" dirty="0" err="1" smtClean="0"/>
              <a:t>consectetur</a:t>
            </a:r>
            <a:r>
              <a:rPr lang="fr-FR" sz="1400" dirty="0" smtClean="0"/>
              <a:t> </a:t>
            </a:r>
            <a:r>
              <a:rPr lang="fr-FR" sz="1400" dirty="0" err="1" smtClean="0"/>
              <a:t>dui</a:t>
            </a:r>
            <a:r>
              <a:rPr lang="fr-FR" sz="1400" dirty="0" smtClean="0"/>
              <a:t>, a </a:t>
            </a:r>
            <a:r>
              <a:rPr lang="fr-FR" sz="1400" dirty="0" err="1" smtClean="0"/>
              <a:t>posuere</a:t>
            </a:r>
            <a:r>
              <a:rPr lang="fr-FR" sz="1400" dirty="0" smtClean="0"/>
              <a:t> </a:t>
            </a:r>
            <a:r>
              <a:rPr lang="fr-FR" sz="1400" dirty="0" err="1" smtClean="0"/>
              <a:t>leo</a:t>
            </a:r>
            <a:r>
              <a:rPr lang="fr-FR" sz="1400" dirty="0" smtClean="0"/>
              <a:t> </a:t>
            </a:r>
            <a:r>
              <a:rPr lang="fr-FR" sz="1400" dirty="0" err="1" smtClean="0"/>
              <a:t>velit</a:t>
            </a:r>
            <a:r>
              <a:rPr lang="fr-FR" sz="1400" dirty="0" smtClean="0"/>
              <a:t> </a:t>
            </a:r>
            <a:r>
              <a:rPr lang="fr-FR" sz="1400" dirty="0" err="1" smtClean="0"/>
              <a:t>sed</a:t>
            </a:r>
            <a:r>
              <a:rPr lang="fr-FR" sz="1400" dirty="0" smtClean="0"/>
              <a:t> </a:t>
            </a:r>
            <a:r>
              <a:rPr lang="fr-FR" sz="1400" dirty="0" err="1" smtClean="0"/>
              <a:t>arcu</a:t>
            </a:r>
            <a:r>
              <a:rPr lang="fr-FR" sz="1400" dirty="0" smtClean="0"/>
              <a:t>. </a:t>
            </a:r>
            <a:r>
              <a:rPr lang="fr-FR" sz="1400" dirty="0" err="1" smtClean="0"/>
              <a:t>Mauris</a:t>
            </a:r>
            <a:r>
              <a:rPr lang="fr-FR" sz="1400" dirty="0" smtClean="0"/>
              <a:t> </a:t>
            </a:r>
            <a:r>
              <a:rPr lang="fr-FR" sz="1400" dirty="0" err="1" smtClean="0"/>
              <a:t>auctor</a:t>
            </a:r>
            <a:r>
              <a:rPr lang="fr-FR" sz="1400" dirty="0" smtClean="0"/>
              <a:t> </a:t>
            </a:r>
            <a:r>
              <a:rPr lang="fr-FR" sz="1400" dirty="0" err="1" smtClean="0"/>
              <a:t>leo</a:t>
            </a:r>
            <a:r>
              <a:rPr lang="fr-FR" sz="1400" dirty="0" smtClean="0"/>
              <a:t> vitae </a:t>
            </a:r>
            <a:r>
              <a:rPr lang="fr-FR" sz="1400" dirty="0" err="1" smtClean="0"/>
              <a:t>iaculis</a:t>
            </a:r>
            <a:r>
              <a:rPr lang="fr-FR" sz="1400" dirty="0" smtClean="0"/>
              <a:t> </a:t>
            </a:r>
            <a:r>
              <a:rPr lang="fr-FR" sz="1400" dirty="0" err="1" smtClean="0"/>
              <a:t>consectetur</a:t>
            </a:r>
            <a:r>
              <a:rPr lang="fr-FR" sz="1400" dirty="0" smtClean="0"/>
              <a:t>. 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In </a:t>
            </a:r>
            <a:r>
              <a:rPr lang="fr-FR" sz="1400" dirty="0" err="1" smtClean="0"/>
              <a:t>accumsan</a:t>
            </a:r>
            <a:r>
              <a:rPr lang="fr-FR" sz="1400" dirty="0" smtClean="0"/>
              <a:t> erat </a:t>
            </a:r>
            <a:r>
              <a:rPr lang="fr-FR" sz="1400" dirty="0" err="1" smtClean="0"/>
              <a:t>vel</a:t>
            </a:r>
            <a:r>
              <a:rPr lang="fr-FR" sz="1400" dirty="0" smtClean="0"/>
              <a:t> est </a:t>
            </a:r>
            <a:r>
              <a:rPr lang="fr-FR" sz="1400" dirty="0" err="1" smtClean="0"/>
              <a:t>euismod</a:t>
            </a:r>
            <a:r>
              <a:rPr lang="fr-FR" sz="1400" dirty="0" smtClean="0"/>
              <a:t>, </a:t>
            </a:r>
            <a:r>
              <a:rPr lang="fr-FR" sz="1400" dirty="0" err="1" smtClean="0"/>
              <a:t>eget</a:t>
            </a:r>
            <a:r>
              <a:rPr lang="fr-FR" sz="1400" dirty="0" smtClean="0"/>
              <a:t> </a:t>
            </a:r>
            <a:r>
              <a:rPr lang="fr-FR" sz="1400" dirty="0" err="1" smtClean="0"/>
              <a:t>tempus</a:t>
            </a:r>
            <a:r>
              <a:rPr lang="fr-FR" sz="1400" dirty="0" smtClean="0"/>
              <a:t> </a:t>
            </a:r>
            <a:r>
              <a:rPr lang="fr-FR" sz="1400" dirty="0" err="1" smtClean="0"/>
              <a:t>orci</a:t>
            </a:r>
            <a:r>
              <a:rPr lang="fr-FR" sz="1400" dirty="0" smtClean="0"/>
              <a:t> </a:t>
            </a:r>
            <a:r>
              <a:rPr lang="fr-FR" sz="1400" dirty="0" err="1" smtClean="0"/>
              <a:t>fringilla</a:t>
            </a:r>
            <a:r>
              <a:rPr lang="fr-FR" sz="1400" dirty="0" smtClean="0"/>
              <a:t>. Nunc </a:t>
            </a:r>
            <a:r>
              <a:rPr lang="fr-FR" sz="1400" dirty="0" err="1" smtClean="0"/>
              <a:t>varius</a:t>
            </a:r>
            <a:r>
              <a:rPr lang="fr-FR" sz="1400" dirty="0" smtClean="0"/>
              <a:t>, diam </a:t>
            </a:r>
            <a:r>
              <a:rPr lang="fr-FR" sz="1400" dirty="0" err="1" smtClean="0"/>
              <a:t>sit</a:t>
            </a:r>
            <a:r>
              <a:rPr lang="fr-FR" sz="1400" dirty="0" smtClean="0"/>
              <a:t> </a:t>
            </a:r>
            <a:r>
              <a:rPr lang="fr-FR" sz="1400" dirty="0" err="1" smtClean="0"/>
              <a:t>amet</a:t>
            </a:r>
            <a:r>
              <a:rPr lang="fr-FR" sz="1400" dirty="0" smtClean="0"/>
              <a:t> cursus </a:t>
            </a:r>
            <a:r>
              <a:rPr lang="fr-FR" sz="1400" dirty="0" err="1" smtClean="0"/>
              <a:t>varius</a:t>
            </a:r>
            <a:r>
              <a:rPr lang="fr-FR" sz="1400" dirty="0" smtClean="0"/>
              <a:t>, </a:t>
            </a:r>
            <a:r>
              <a:rPr lang="fr-FR" sz="1400" dirty="0" err="1" smtClean="0"/>
              <a:t>ipsum</a:t>
            </a:r>
            <a:r>
              <a:rPr lang="fr-FR" sz="1400" dirty="0" smtClean="0"/>
              <a:t> erat </a:t>
            </a:r>
            <a:r>
              <a:rPr lang="fr-FR" sz="1400" dirty="0" err="1" smtClean="0"/>
              <a:t>egestas</a:t>
            </a:r>
            <a:r>
              <a:rPr lang="fr-FR" sz="1400" dirty="0" smtClean="0"/>
              <a:t> </a:t>
            </a:r>
            <a:r>
              <a:rPr lang="fr-FR" sz="1400" dirty="0" err="1" smtClean="0"/>
              <a:t>tellus</a:t>
            </a:r>
            <a:r>
              <a:rPr lang="fr-FR" sz="1400" dirty="0" smtClean="0"/>
              <a:t>, eu mollis est ante </a:t>
            </a:r>
            <a:r>
              <a:rPr lang="fr-FR" sz="1400" dirty="0" err="1" smtClean="0"/>
              <a:t>tempor</a:t>
            </a:r>
            <a:r>
              <a:rPr lang="fr-FR" sz="1400" dirty="0" smtClean="0"/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265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Section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Quisque</a:t>
            </a:r>
            <a:r>
              <a:rPr lang="it-IT" dirty="0" smtClean="0"/>
              <a:t> id </a:t>
            </a:r>
            <a:r>
              <a:rPr lang="it-IT" dirty="0" err="1" smtClean="0"/>
              <a:t>purus</a:t>
            </a:r>
            <a:r>
              <a:rPr lang="it-IT" dirty="0" smtClean="0"/>
              <a:t> </a:t>
            </a:r>
            <a:r>
              <a:rPr lang="it-IT" dirty="0" err="1" smtClean="0"/>
              <a:t>eget</a:t>
            </a:r>
            <a:r>
              <a:rPr lang="it-IT" dirty="0" smtClean="0"/>
              <a:t> </a:t>
            </a:r>
            <a:r>
              <a:rPr lang="it-IT" dirty="0" err="1" smtClean="0"/>
              <a:t>purus</a:t>
            </a:r>
            <a:r>
              <a:rPr lang="it-IT" dirty="0" smtClean="0"/>
              <a:t> </a:t>
            </a:r>
            <a:r>
              <a:rPr lang="it-IT" dirty="0" err="1" smtClean="0"/>
              <a:t>euismod</a:t>
            </a:r>
            <a:r>
              <a:rPr lang="it-IT" dirty="0" smtClean="0"/>
              <a:t> </a:t>
            </a:r>
            <a:r>
              <a:rPr lang="it-IT" dirty="0" err="1" smtClean="0"/>
              <a:t>rutrum</a:t>
            </a:r>
            <a:r>
              <a:rPr lang="it-IT" dirty="0" smtClean="0"/>
              <a:t> a </a:t>
            </a:r>
            <a:r>
              <a:rPr lang="it-IT" dirty="0" err="1" smtClean="0"/>
              <a:t>nec</a:t>
            </a:r>
            <a:r>
              <a:rPr lang="it-IT" dirty="0" smtClean="0"/>
              <a:t> </a:t>
            </a:r>
            <a:r>
              <a:rPr lang="it-IT" dirty="0" err="1" smtClean="0"/>
              <a:t>neque</a:t>
            </a:r>
            <a:r>
              <a:rPr lang="it-IT" dirty="0" smtClean="0"/>
              <a:t>. </a:t>
            </a:r>
            <a:r>
              <a:rPr lang="it-IT" dirty="0" err="1" smtClean="0"/>
              <a:t>Vivamus</a:t>
            </a:r>
            <a:r>
              <a:rPr lang="it-IT" dirty="0" smtClean="0"/>
              <a:t> </a:t>
            </a:r>
            <a:r>
              <a:rPr lang="it-IT" dirty="0" err="1" smtClean="0"/>
              <a:t>eget</a:t>
            </a:r>
            <a:r>
              <a:rPr lang="it-IT" dirty="0" smtClean="0"/>
              <a:t> </a:t>
            </a:r>
            <a:r>
              <a:rPr lang="it-IT" dirty="0" err="1" smtClean="0"/>
              <a:t>enim</a:t>
            </a:r>
            <a:r>
              <a:rPr lang="it-IT" dirty="0" smtClean="0"/>
              <a:t> </a:t>
            </a:r>
            <a:r>
              <a:rPr lang="it-IT" dirty="0" err="1" smtClean="0"/>
              <a:t>nibh</a:t>
            </a:r>
            <a:r>
              <a:rPr lang="it-IT" dirty="0" smtClean="0"/>
              <a:t>. 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interdum</a:t>
            </a:r>
            <a:r>
              <a:rPr lang="it-IT" dirty="0" smtClean="0"/>
              <a:t> eros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diam</a:t>
            </a:r>
            <a:r>
              <a:rPr lang="it-IT" dirty="0" smtClean="0"/>
              <a:t> </a:t>
            </a:r>
            <a:r>
              <a:rPr lang="it-IT" dirty="0" err="1" smtClean="0"/>
              <a:t>sollicitudin</a:t>
            </a:r>
            <a:r>
              <a:rPr lang="it-IT" dirty="0" smtClean="0"/>
              <a:t>, </a:t>
            </a:r>
            <a:r>
              <a:rPr lang="it-IT" dirty="0" err="1" smtClean="0"/>
              <a:t>nec</a:t>
            </a:r>
            <a:r>
              <a:rPr lang="it-IT" dirty="0" smtClean="0"/>
              <a:t> </a:t>
            </a:r>
            <a:r>
              <a:rPr lang="it-IT" dirty="0" err="1" smtClean="0"/>
              <a:t>vulputate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</a:t>
            </a:r>
            <a:r>
              <a:rPr lang="it-IT" dirty="0" err="1" smtClean="0"/>
              <a:t>eleifend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Nulla </a:t>
            </a:r>
            <a:r>
              <a:rPr lang="it-IT" dirty="0" err="1" smtClean="0"/>
              <a:t>ullamcorper</a:t>
            </a:r>
            <a:r>
              <a:rPr lang="it-IT" dirty="0" smtClean="0"/>
              <a:t> </a:t>
            </a:r>
            <a:r>
              <a:rPr lang="it-IT" dirty="0" err="1" smtClean="0"/>
              <a:t>sapien</a:t>
            </a:r>
            <a:r>
              <a:rPr lang="it-IT" dirty="0" smtClean="0"/>
              <a:t> vitae nulla </a:t>
            </a:r>
            <a:r>
              <a:rPr lang="it-IT" dirty="0" err="1" smtClean="0"/>
              <a:t>euismod</a:t>
            </a:r>
            <a:r>
              <a:rPr lang="it-IT" dirty="0" smtClean="0"/>
              <a:t> </a:t>
            </a:r>
            <a:r>
              <a:rPr lang="it-IT" dirty="0" err="1" smtClean="0"/>
              <a:t>ultrices</a:t>
            </a:r>
            <a:r>
              <a:rPr lang="it-IT" dirty="0" smtClean="0"/>
              <a:t>. </a:t>
            </a:r>
            <a:r>
              <a:rPr lang="it-IT" dirty="0" err="1" smtClean="0"/>
              <a:t>Curabitur</a:t>
            </a:r>
            <a:r>
              <a:rPr lang="it-IT" dirty="0" smtClean="0"/>
              <a:t> </a:t>
            </a:r>
            <a:r>
              <a:rPr lang="it-IT" dirty="0" err="1" smtClean="0"/>
              <a:t>aliquam</a:t>
            </a:r>
            <a:r>
              <a:rPr lang="it-IT" dirty="0" smtClean="0"/>
              <a:t>, nulla </a:t>
            </a:r>
            <a:r>
              <a:rPr lang="it-IT" dirty="0" err="1" smtClean="0"/>
              <a:t>euismod</a:t>
            </a:r>
            <a:r>
              <a:rPr lang="it-IT" dirty="0" smtClean="0"/>
              <a:t> </a:t>
            </a:r>
            <a:r>
              <a:rPr lang="it-IT" dirty="0" err="1" smtClean="0"/>
              <a:t>mollis</a:t>
            </a:r>
            <a:r>
              <a:rPr lang="it-IT" dirty="0" smtClean="0"/>
              <a:t> </a:t>
            </a:r>
            <a:r>
              <a:rPr lang="it-IT" dirty="0" err="1" smtClean="0"/>
              <a:t>malesuada</a:t>
            </a:r>
            <a:r>
              <a:rPr lang="it-IT" dirty="0" smtClean="0"/>
              <a:t>, magna massa </a:t>
            </a:r>
            <a:r>
              <a:rPr lang="it-IT" dirty="0" err="1" smtClean="0"/>
              <a:t>posuere</a:t>
            </a:r>
            <a:r>
              <a:rPr lang="it-IT" dirty="0" smtClean="0"/>
              <a:t> </a:t>
            </a:r>
            <a:r>
              <a:rPr lang="it-IT" dirty="0" err="1" smtClean="0"/>
              <a:t>dui</a:t>
            </a:r>
            <a:r>
              <a:rPr lang="it-IT" dirty="0" smtClean="0"/>
              <a:t>,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porttitor</a:t>
            </a:r>
            <a:r>
              <a:rPr lang="it-IT" dirty="0" smtClean="0"/>
              <a:t> odio </a:t>
            </a:r>
            <a:r>
              <a:rPr lang="it-IT" dirty="0" err="1" smtClean="0"/>
              <a:t>purus</a:t>
            </a:r>
            <a:r>
              <a:rPr lang="it-IT" dirty="0" smtClean="0"/>
              <a:t> a </a:t>
            </a:r>
            <a:r>
              <a:rPr lang="it-IT" dirty="0" err="1" smtClean="0"/>
              <a:t>sem</a:t>
            </a:r>
            <a:r>
              <a:rPr lang="it-IT" dirty="0" smtClean="0"/>
              <a:t>.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Text </a:t>
            </a:r>
            <a:r>
              <a:rPr lang="es-ES" dirty="0" smtClean="0"/>
              <a:t>+ </a:t>
            </a:r>
            <a:r>
              <a:rPr lang="es-ES" dirty="0" err="1" smtClean="0"/>
              <a:t>left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endParaRPr lang="es-ES" dirty="0"/>
          </a:p>
        </p:txBody>
      </p:sp>
      <p:pic>
        <p:nvPicPr>
          <p:cNvPr id="2" name="Marcador de imagen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851" y="0"/>
            <a:ext cx="4573151" cy="5715000"/>
          </a:xfrm>
        </p:spPr>
      </p:pic>
    </p:spTree>
    <p:extLst>
      <p:ext uri="{BB962C8B-B14F-4D97-AF65-F5344CB8AC3E}">
        <p14:creationId xmlns:p14="http://schemas.microsoft.com/office/powerpoint/2010/main" val="31786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Quisque</a:t>
            </a:r>
            <a:r>
              <a:rPr lang="it-IT" dirty="0"/>
              <a:t> id </a:t>
            </a:r>
            <a:r>
              <a:rPr lang="it-IT" dirty="0" err="1"/>
              <a:t>purus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a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. </a:t>
            </a:r>
            <a:r>
              <a:rPr lang="it-IT" dirty="0" err="1"/>
              <a:t>Vivamus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eros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sollicitudin</a:t>
            </a:r>
            <a:r>
              <a:rPr lang="it-IT" dirty="0"/>
              <a:t>,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</a:t>
            </a:r>
            <a:r>
              <a:rPr lang="it-IT" dirty="0" err="1"/>
              <a:t>eleifend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Nulla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vitae nulla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ultrices</a:t>
            </a:r>
            <a:r>
              <a:rPr lang="it-IT" dirty="0"/>
              <a:t>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, nulla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, magna massa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dui</a:t>
            </a:r>
            <a:r>
              <a:rPr lang="it-IT" dirty="0"/>
              <a:t>,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odio </a:t>
            </a:r>
            <a:r>
              <a:rPr lang="it-IT" dirty="0" err="1"/>
              <a:t>purus</a:t>
            </a:r>
            <a:r>
              <a:rPr lang="it-IT" dirty="0"/>
              <a:t> a </a:t>
            </a:r>
            <a:r>
              <a:rPr lang="it-IT" dirty="0" err="1"/>
              <a:t>sem</a:t>
            </a:r>
            <a:r>
              <a:rPr lang="it-IT" dirty="0"/>
              <a:t>.</a:t>
            </a:r>
            <a:endParaRPr lang="es-ES" dirty="0"/>
          </a:p>
          <a:p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Text +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969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71096716"/>
              </p:ext>
            </p:extLst>
          </p:nvPr>
        </p:nvGraphicFramePr>
        <p:xfrm>
          <a:off x="457201" y="400316"/>
          <a:ext cx="8235950" cy="500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457201" y="228866"/>
            <a:ext cx="5486399" cy="952500"/>
          </a:xfrm>
        </p:spPr>
        <p:txBody>
          <a:bodyPr/>
          <a:lstStyle/>
          <a:p>
            <a:r>
              <a:rPr lang="es-ES" dirty="0" err="1" smtClean="0"/>
              <a:t>Graphic</a:t>
            </a:r>
            <a:r>
              <a:rPr lang="es-ES" dirty="0" smtClean="0"/>
              <a:t> </a:t>
            </a:r>
            <a:r>
              <a:rPr lang="es-ES" dirty="0" err="1"/>
              <a:t>model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7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3"/>
          <p:cNvSpPr txBox="1">
            <a:spLocks/>
          </p:cNvSpPr>
          <p:nvPr/>
        </p:nvSpPr>
        <p:spPr>
          <a:xfrm>
            <a:off x="457201" y="355866"/>
            <a:ext cx="2698749" cy="4823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500" b="0" i="0" kern="1200">
                <a:solidFill>
                  <a:srgbClr val="006298"/>
                </a:solidFill>
                <a:latin typeface="Roboto Thin"/>
                <a:ea typeface="+mj-ea"/>
                <a:cs typeface="Roboto Thin"/>
              </a:defRPr>
            </a:lvl1pPr>
          </a:lstStyle>
          <a:p>
            <a:r>
              <a:rPr lang="es-ES" sz="2000" dirty="0" err="1" smtClean="0">
                <a:solidFill>
                  <a:srgbClr val="FFFFFF"/>
                </a:solidFill>
              </a:rPr>
              <a:t>Image</a:t>
            </a:r>
            <a:r>
              <a:rPr lang="es-ES" sz="2000" dirty="0" smtClean="0">
                <a:solidFill>
                  <a:srgbClr val="FFFFFF"/>
                </a:solidFill>
              </a:rPr>
              <a:t> </a:t>
            </a:r>
            <a:r>
              <a:rPr lang="es-ES" sz="2000" dirty="0" err="1">
                <a:solidFill>
                  <a:srgbClr val="FFFFFF"/>
                </a:solidFill>
              </a:rPr>
              <a:t>gallery</a:t>
            </a:r>
            <a:endParaRPr lang="es-ES" sz="2000" dirty="0">
              <a:solidFill>
                <a:srgbClr val="FFFFFF"/>
              </a:solidFill>
            </a:endParaRPr>
          </a:p>
        </p:txBody>
      </p:sp>
      <p:pic>
        <p:nvPicPr>
          <p:cNvPr id="11" name="Marcador de imagen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Marcador de imagen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Marcador de imagen 1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arcador de imagen 16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Marcador de imagen 1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Marcador de imagen 13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Marcador de imagen 25"/>
          <p:cNvPicPr>
            <a:picLocks noGrp="1" noChangeAspect="1"/>
          </p:cNvPicPr>
          <p:nvPr>
            <p:ph type="pic" sz="quarter" idx="1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Marcador de imagen 23"/>
          <p:cNvPicPr>
            <a:picLocks noGrp="1" noChangeAspect="1"/>
          </p:cNvPicPr>
          <p:nvPr>
            <p:ph type="pic" sz="quarter" idx="17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Marcador de imagen 17"/>
          <p:cNvPicPr>
            <a:picLocks noGrp="1" noChangeAspect="1"/>
          </p:cNvPicPr>
          <p:nvPr>
            <p:ph type="pic" sz="quarter" idx="16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24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540416853"/>
              </p:ext>
            </p:extLst>
          </p:nvPr>
        </p:nvGraphicFramePr>
        <p:xfrm>
          <a:off x="1670050" y="1028700"/>
          <a:ext cx="5384800" cy="387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457201" y="228866"/>
            <a:ext cx="5486399" cy="952500"/>
          </a:xfrm>
        </p:spPr>
        <p:txBody>
          <a:bodyPr/>
          <a:lstStyle/>
          <a:p>
            <a:r>
              <a:rPr lang="es-ES" dirty="0" err="1" smtClean="0"/>
              <a:t>Graphic</a:t>
            </a:r>
            <a:r>
              <a:rPr lang="es-ES" dirty="0" smtClean="0"/>
              <a:t> </a:t>
            </a:r>
            <a:r>
              <a:rPr lang="es-ES" dirty="0" err="1"/>
              <a:t>model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3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</a:t>
            </a:r>
            <a:r>
              <a:rPr lang="es-ES" dirty="0" err="1" smtClean="0"/>
              <a:t>ection</a:t>
            </a:r>
            <a:r>
              <a:rPr lang="es-ES" dirty="0" smtClean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40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meo template">
  <a:themeElements>
    <a:clrScheme name="Personalizar 1">
      <a:dk1>
        <a:srgbClr val="626262"/>
      </a:dk1>
      <a:lt1>
        <a:srgbClr val="FFFFFF"/>
      </a:lt1>
      <a:dk2>
        <a:srgbClr val="004B87"/>
      </a:dk2>
      <a:lt2>
        <a:srgbClr val="FFFDF3"/>
      </a:lt2>
      <a:accent1>
        <a:srgbClr val="4F81BD"/>
      </a:accent1>
      <a:accent2>
        <a:srgbClr val="DF004D"/>
      </a:accent2>
      <a:accent3>
        <a:srgbClr val="00AB8D"/>
      </a:accent3>
      <a:accent4>
        <a:srgbClr val="FCD656"/>
      </a:accent4>
      <a:accent5>
        <a:srgbClr val="0066BA"/>
      </a:accent5>
      <a:accent6>
        <a:srgbClr val="F79646"/>
      </a:accent6>
      <a:hlink>
        <a:srgbClr val="9D9D9D"/>
      </a:hlink>
      <a:folHlink>
        <a:srgbClr val="9D9D9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364</Words>
  <Application>Microsoft Macintosh PowerPoint</Application>
  <PresentationFormat>Presentación en pantalla (16:10)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Exo 2 Semi</vt:lpstr>
      <vt:lpstr>Exo 2 Thin</vt:lpstr>
      <vt:lpstr>Roboto Bold</vt:lpstr>
      <vt:lpstr>Roboto Thin</vt:lpstr>
      <vt:lpstr>Arial</vt:lpstr>
      <vt:lpstr>Romeo template</vt:lpstr>
      <vt:lpstr>Document title etiam vel elit eget ante semper rhoncus. Amet elem entum</vt:lpstr>
      <vt:lpstr>Slide title – two-column text</vt:lpstr>
      <vt:lpstr>Presentación de PowerPoint</vt:lpstr>
      <vt:lpstr>Text + left image</vt:lpstr>
      <vt:lpstr>Text + right image</vt:lpstr>
      <vt:lpstr>Graphic model</vt:lpstr>
      <vt:lpstr>Presentación de PowerPoint</vt:lpstr>
      <vt:lpstr>Graphic model</vt:lpstr>
      <vt:lpstr>Presentación de PowerPoint</vt:lpstr>
      <vt:lpstr>This text may contain a sentence or conclusion. Aliquam erat volutpat. Sed et nibh a urna lacinia hendrerit quis in augue. Suspendisse efficitur faucibus ante eget cursus.</vt:lpstr>
      <vt:lpstr>Deadline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template</dc:title>
  <dc:subject/>
  <dc:creator/>
  <cp:keywords/>
  <dc:description/>
  <cp:lastModifiedBy>Usuario de Microsoft Office</cp:lastModifiedBy>
  <cp:revision>74</cp:revision>
  <dcterms:created xsi:type="dcterms:W3CDTF">2017-04-03T14:05:36Z</dcterms:created>
  <dcterms:modified xsi:type="dcterms:W3CDTF">2017-10-22T18:42:13Z</dcterms:modified>
  <cp:category/>
</cp:coreProperties>
</file>